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Palatino Linotype"/>
      <p:regular r:id="rId26"/>
      <p:bold r:id="rId27"/>
      <p:italic r:id="rId28"/>
      <p:boldItalic r:id="rId29"/>
    </p:embeddedFont>
    <p:embeddedFont>
      <p:font typeface="Snowburst One"/>
      <p:regular r:id="rId30"/>
    </p:embeddedFont>
    <p:embeddedFont>
      <p:font typeface="Source Sans Pr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alatinoLinotype-regular.fntdata"/><Relationship Id="rId25" Type="http://schemas.openxmlformats.org/officeDocument/2006/relationships/slide" Target="slides/slide20.xml"/><Relationship Id="rId28" Type="http://schemas.openxmlformats.org/officeDocument/2006/relationships/font" Target="fonts/PalatinoLinotype-italic.fntdata"/><Relationship Id="rId27" Type="http://schemas.openxmlformats.org/officeDocument/2006/relationships/font" Target="fonts/PalatinoLinotyp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alatinoLinotyp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regular.fntdata"/><Relationship Id="rId30" Type="http://schemas.openxmlformats.org/officeDocument/2006/relationships/font" Target="fonts/SnowburstOne-regular.fntdata"/><Relationship Id="rId11" Type="http://schemas.openxmlformats.org/officeDocument/2006/relationships/slide" Target="slides/slide6.xml"/><Relationship Id="rId33" Type="http://schemas.openxmlformats.org/officeDocument/2006/relationships/font" Target="fonts/SourceSansPro-italic.fntdata"/><Relationship Id="rId10" Type="http://schemas.openxmlformats.org/officeDocument/2006/relationships/slide" Target="slides/slide5.xml"/><Relationship Id="rId32" Type="http://schemas.openxmlformats.org/officeDocument/2006/relationships/font" Target="fonts/SourceSans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SourceSansPr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e7c551b1d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e7c551b1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3e7c551b1d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e69335463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e6933546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3e69335463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e69335463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e6933546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3e69335463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e69335463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e6933546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3e69335463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e69335463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e6933546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3e69335463_0_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e69335463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e6933546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3e69335463_0_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e69335463_0_1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e6933546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3e69335463_0_1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e69335463_0_1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e6933546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3e69335463_0_1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e69335463_0_1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e69335463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3e69335463_0_1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e6933546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e693354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3e6933546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some of the answers follow regular addition rules, and others do not? (for example, 5 + 2 = 7 but 26 + 8 does not equal 10)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e7c551b1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e7c551b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3e7c551b1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e6767f40f_0_1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e6767f40f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e6767f40f_0_1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e6767f40f_0_1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e6767f40f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e6767f40f_0_1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533398" y="611872"/>
            <a:ext cx="4079545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533398" y="1787856"/>
            <a:ext cx="4079545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/>
          <p:nvPr>
            <p:ph idx="2" type="pic"/>
          </p:nvPr>
        </p:nvSpPr>
        <p:spPr>
          <a:xfrm>
            <a:off x="5090617" y="359392"/>
            <a:ext cx="3657600" cy="531807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2398713" y="-249237"/>
            <a:ext cx="4343400" cy="8042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 rot="5400000">
            <a:off x="5344142" y="2393951"/>
            <a:ext cx="55753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1106487" y="-188912"/>
            <a:ext cx="5575300" cy="668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</a:pPr>
            <a:r>
              <a:t/>
            </a:r>
            <a:endParaRPr sz="3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>
            <a:off x="1322921" y="1523999"/>
            <a:ext cx="6498158" cy="1724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60"/>
              <a:buFont typeface="Noto Sans Symbols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322921" y="3299012"/>
            <a:ext cx="6498159" cy="916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Picture">
  <p:cSld name="Title Slide with Pictur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ctrTitle"/>
          </p:nvPr>
        </p:nvSpPr>
        <p:spPr>
          <a:xfrm>
            <a:off x="363538" y="3352801"/>
            <a:ext cx="8416925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/>
          <p:nvPr>
            <p:ph idx="2" type="pic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549275" y="2403144"/>
            <a:ext cx="8056563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549275" y="3736005"/>
            <a:ext cx="805656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6DB7D7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6DB7D7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433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751071" y="1600201"/>
            <a:ext cx="384048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433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549274" y="1453224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549274" y="2347415"/>
            <a:ext cx="3840480" cy="35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433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03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036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03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0359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4751070" y="1453224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4" type="body"/>
          </p:nvPr>
        </p:nvSpPr>
        <p:spPr>
          <a:xfrm>
            <a:off x="4751070" y="2347415"/>
            <a:ext cx="3840480" cy="35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433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03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036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03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0359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533399" y="611872"/>
            <a:ext cx="384048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227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533399" y="1787856"/>
            <a:ext cx="3840480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ctrTitle"/>
          </p:nvPr>
        </p:nvSpPr>
        <p:spPr>
          <a:xfrm>
            <a:off x="1322925" y="1278000"/>
            <a:ext cx="6498300" cy="253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6"/>
                </a:solidFill>
                <a:latin typeface="Snowburst One"/>
                <a:ea typeface="Snowburst One"/>
                <a:cs typeface="Snowburst One"/>
                <a:sym typeface="Snowburst One"/>
              </a:rPr>
              <a:t>Modular </a:t>
            </a:r>
            <a:r>
              <a:rPr lang="en-US" sz="4400">
                <a:solidFill>
                  <a:schemeClr val="accent6"/>
                </a:solidFill>
                <a:latin typeface="Snowburst One"/>
                <a:ea typeface="Snowburst One"/>
                <a:cs typeface="Snowburst One"/>
                <a:sym typeface="Snowburst One"/>
              </a:rPr>
              <a:t>Arithmetic</a:t>
            </a:r>
            <a:endParaRPr sz="4400">
              <a:solidFill>
                <a:schemeClr val="accent6"/>
              </a:solidFill>
              <a:latin typeface="Snowburst One"/>
              <a:ea typeface="Snowburst One"/>
              <a:cs typeface="Snowburst One"/>
              <a:sym typeface="Snowburst On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6"/>
                </a:solidFill>
                <a:latin typeface="Snowburst One"/>
                <a:ea typeface="Snowburst One"/>
                <a:cs typeface="Snowburst One"/>
                <a:sym typeface="Snowburst One"/>
              </a:rPr>
              <a:t>7th Grade Lesson Plan</a:t>
            </a:r>
            <a:endParaRPr sz="4000">
              <a:solidFill>
                <a:schemeClr val="accent6"/>
              </a:solidFill>
              <a:latin typeface="Snowburst One"/>
              <a:ea typeface="Snowburst One"/>
              <a:cs typeface="Snowburst One"/>
              <a:sym typeface="Snowburst One"/>
            </a:endParaRPr>
          </a:p>
        </p:txBody>
      </p:sp>
      <p:sp>
        <p:nvSpPr>
          <p:cNvPr id="98" name="Google Shape;98;p14"/>
          <p:cNvSpPr txBox="1"/>
          <p:nvPr>
            <p:ph idx="1" type="subTitle"/>
          </p:nvPr>
        </p:nvSpPr>
        <p:spPr>
          <a:xfrm>
            <a:off x="1322925" y="3815998"/>
            <a:ext cx="6498300" cy="66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Brooke Cope and Jennifer Call</a:t>
            </a:r>
            <a:endParaRPr sz="2400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"/>
          <p:cNvSpPr/>
          <p:nvPr/>
        </p:nvSpPr>
        <p:spPr>
          <a:xfrm>
            <a:off x="444600" y="359998"/>
            <a:ext cx="8231382" cy="97092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so many identification numbers and codes used in commerce and other places, it's important to be able to "check" that the number is written, typed, or entered correctly.</a:t>
            </a:r>
            <a:endParaRPr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7" name="Google Shape;317;p23"/>
          <p:cNvSpPr/>
          <p:nvPr/>
        </p:nvSpPr>
        <p:spPr>
          <a:xfrm>
            <a:off x="3265925" y="2291225"/>
            <a:ext cx="5248098" cy="10692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check digit is added somewhere in the identifying number to reduce errors made by humans or machines.</a:t>
            </a:r>
            <a:endParaRPr i="0" sz="24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Google Shape;318;p23"/>
          <p:cNvSpPr/>
          <p:nvPr/>
        </p:nvSpPr>
        <p:spPr>
          <a:xfrm>
            <a:off x="596875" y="4716000"/>
            <a:ext cx="8636058" cy="16560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of the errors that check digits detect are the following:</a:t>
            </a:r>
            <a:endParaRPr i="0" sz="2200" u="none" cap="none" strike="noStrike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Comic Sans MS"/>
              <a:buChar char="●"/>
            </a:pPr>
            <a:r>
              <a:rPr i="0" lang="en-US" sz="2200" u="none" cap="none" strike="noStrike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single digit errors				replacing 1 with 2</a:t>
            </a:r>
            <a:endParaRPr i="0" sz="2200" u="none" cap="none" strike="noStrike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Comic Sans MS"/>
              <a:buChar char="●"/>
            </a:pPr>
            <a:r>
              <a:rPr i="0" lang="en-US" sz="2200" u="none" cap="none" strike="noStrike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transposition errors				switching 12 with 21</a:t>
            </a:r>
            <a:endParaRPr i="0" sz="2200" u="none" cap="none" strike="noStrike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Comic Sans MS"/>
              <a:buChar char="●"/>
            </a:pPr>
            <a:r>
              <a:rPr i="0" lang="en-US" sz="2200" u="none" cap="none" strike="noStrike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phonetic errors					using "50" instead of "15"</a:t>
            </a:r>
            <a:endParaRPr i="0" sz="2200" u="none" cap="none" strike="noStrike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19" name="Google Shape;31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880" y="2291225"/>
            <a:ext cx="2547720" cy="198252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3"/>
          <p:cNvSpPr/>
          <p:nvPr/>
        </p:nvSpPr>
        <p:spPr>
          <a:xfrm>
            <a:off x="634680" y="4335665"/>
            <a:ext cx="2319462" cy="23112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9781861978769bookland</a:t>
            </a:r>
            <a:r>
              <a:rPr i="0" lang="en-US" sz="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by BillPE</a:t>
            </a:r>
            <a:endParaRPr i="0" sz="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"/>
          <p:cNvSpPr/>
          <p:nvPr/>
        </p:nvSpPr>
        <p:spPr>
          <a:xfrm>
            <a:off x="203050" y="216000"/>
            <a:ext cx="6672942" cy="15660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1970, books began to be published with a 10-digit ISBN (International Standard Book Numbers).  The first nine numbers helped to identify the country group, publisher, and title of the book.  The last digit was a check digit for verification.</a:t>
            </a:r>
            <a:endParaRPr i="0" sz="1800" u="none" cap="none" strike="noStrike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27" name="Google Shape;32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131599">
            <a:off x="6982145" y="43090"/>
            <a:ext cx="1905121" cy="190476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4"/>
          <p:cNvSpPr/>
          <p:nvPr/>
        </p:nvSpPr>
        <p:spPr>
          <a:xfrm>
            <a:off x="221598" y="2204650"/>
            <a:ext cx="8490420" cy="6426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first 9-digits of the ISBN for </a:t>
            </a:r>
            <a:r>
              <a:rPr i="0" lang="en-US" sz="1800" u="sng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Hobbit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0-618-00221.  Follow the steps below to determine the check digit.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9" name="Google Shape;329;p24"/>
          <p:cNvSpPr/>
          <p:nvPr/>
        </p:nvSpPr>
        <p:spPr>
          <a:xfrm>
            <a:off x="279350" y="2847250"/>
            <a:ext cx="8432694" cy="446742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 Write the formula below replacing the letters with the digits from the ISBN.</a:t>
            </a:r>
            <a:endParaRPr i="0" sz="18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0" name="Google Shape;330;p24"/>
          <p:cNvSpPr/>
          <p:nvPr/>
        </p:nvSpPr>
        <p:spPr>
          <a:xfrm>
            <a:off x="291950" y="3429000"/>
            <a:ext cx="8600040" cy="446742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(a x 10) + (b x 9) + (c x 8) + (d x 7) + (e x 6) + (f x 5) + (g x 4) + (h x 3) + (i x 2)</a:t>
            </a:r>
            <a:endParaRPr i="0" sz="1800" u="none" cap="none" strike="noStrike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1" name="Google Shape;331;p24"/>
          <p:cNvSpPr/>
          <p:nvPr/>
        </p:nvSpPr>
        <p:spPr>
          <a:xfrm>
            <a:off x="279360" y="3757445"/>
            <a:ext cx="9931680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10)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9)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8)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 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 7)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6)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5)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4)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 3)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2)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2" name="Google Shape;332;p24"/>
          <p:cNvSpPr/>
          <p:nvPr/>
        </p:nvSpPr>
        <p:spPr>
          <a:xfrm>
            <a:off x="279357" y="4279850"/>
            <a:ext cx="3273858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 Evaluate the expression.</a:t>
            </a:r>
            <a:endParaRPr i="0" sz="18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291953" y="4593000"/>
            <a:ext cx="4808538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0 + 54 + 8 + 56 + 0 + 0 + 8 + 6 + 2 = 134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4" name="Google Shape;334;p24"/>
          <p:cNvSpPr/>
          <p:nvPr/>
        </p:nvSpPr>
        <p:spPr>
          <a:xfrm>
            <a:off x="291950" y="5181100"/>
            <a:ext cx="5234058" cy="446742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Divide the sum by 11.  Find the remainder.</a:t>
            </a:r>
            <a:endParaRPr i="0" sz="18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322233" y="5522738"/>
            <a:ext cx="1981476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134 mod 11 = 2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6" name="Google Shape;336;p24"/>
          <p:cNvSpPr/>
          <p:nvPr/>
        </p:nvSpPr>
        <p:spPr>
          <a:xfrm>
            <a:off x="279350" y="5959300"/>
            <a:ext cx="6830676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The check digit is the difference of 11 and the remainder.</a:t>
            </a:r>
            <a:endParaRPr i="0" sz="18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7" name="Google Shape;337;p24"/>
          <p:cNvSpPr/>
          <p:nvPr/>
        </p:nvSpPr>
        <p:spPr>
          <a:xfrm>
            <a:off x="322234" y="6281525"/>
            <a:ext cx="1423440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11 - 2 = 9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"/>
          <p:cNvSpPr/>
          <p:nvPr/>
        </p:nvSpPr>
        <p:spPr>
          <a:xfrm>
            <a:off x="203040" y="152280"/>
            <a:ext cx="9882378" cy="6426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first nine-digits of the ISBN for </a:t>
            </a:r>
            <a:r>
              <a:rPr i="0" lang="en-US" sz="2400" u="sng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Harry Potter and the Sorcerer's Stone</a:t>
            </a:r>
            <a:r>
              <a:rPr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0-590-35340.  Find the check digit.</a:t>
            </a:r>
            <a:endParaRPr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4" name="Google Shape;34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548" y="889195"/>
            <a:ext cx="1904760" cy="190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5"/>
          <p:cNvSpPr/>
          <p:nvPr/>
        </p:nvSpPr>
        <p:spPr>
          <a:xfrm>
            <a:off x="6621915" y="1372320"/>
            <a:ext cx="1676538" cy="6426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check digit is 3.</a:t>
            </a:r>
            <a:endParaRPr i="0" sz="2400" u="none" cap="none" strike="noStrik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6" name="Google Shape;346;p25"/>
          <p:cNvSpPr/>
          <p:nvPr/>
        </p:nvSpPr>
        <p:spPr>
          <a:xfrm>
            <a:off x="6651792" y="1310803"/>
            <a:ext cx="1616798" cy="1061922"/>
          </a:xfrm>
          <a:custGeom>
            <a:pathLst>
              <a:path extrusionOk="0" h="1061922" w="1616798">
                <a:moveTo>
                  <a:pt x="269466" y="0"/>
                </a:moveTo>
                <a:lnTo>
                  <a:pt x="1374165" y="0"/>
                </a:lnTo>
                <a:lnTo>
                  <a:pt x="1401226" y="3616"/>
                </a:lnTo>
                <a:lnTo>
                  <a:pt x="1449613" y="12352"/>
                </a:lnTo>
                <a:lnTo>
                  <a:pt x="1495480" y="30126"/>
                </a:lnTo>
                <a:lnTo>
                  <a:pt x="1517038" y="38862"/>
                </a:lnTo>
                <a:lnTo>
                  <a:pt x="1554878" y="63716"/>
                </a:lnTo>
                <a:lnTo>
                  <a:pt x="1581710" y="92033"/>
                </a:lnTo>
                <a:lnTo>
                  <a:pt x="1595239" y="107999"/>
                </a:lnTo>
                <a:lnTo>
                  <a:pt x="1608771" y="139782"/>
                </a:lnTo>
                <a:lnTo>
                  <a:pt x="1614046" y="157556"/>
                </a:lnTo>
                <a:lnTo>
                  <a:pt x="1614046" y="166292"/>
                </a:lnTo>
                <a:lnTo>
                  <a:pt x="1616798" y="176987"/>
                </a:lnTo>
                <a:lnTo>
                  <a:pt x="1616798" y="884935"/>
                </a:lnTo>
                <a:lnTo>
                  <a:pt x="1614046" y="893821"/>
                </a:lnTo>
                <a:lnTo>
                  <a:pt x="1614046" y="902708"/>
                </a:lnTo>
                <a:lnTo>
                  <a:pt x="1608771" y="920332"/>
                </a:lnTo>
                <a:lnTo>
                  <a:pt x="1595239" y="952114"/>
                </a:lnTo>
                <a:lnTo>
                  <a:pt x="1568409" y="982240"/>
                </a:lnTo>
                <a:lnTo>
                  <a:pt x="1554878" y="996399"/>
                </a:lnTo>
                <a:lnTo>
                  <a:pt x="1517038" y="1021253"/>
                </a:lnTo>
                <a:lnTo>
                  <a:pt x="1473923" y="1038875"/>
                </a:lnTo>
                <a:lnTo>
                  <a:pt x="1449613" y="1047763"/>
                </a:lnTo>
                <a:lnTo>
                  <a:pt x="1401226" y="1056649"/>
                </a:lnTo>
                <a:lnTo>
                  <a:pt x="1374165" y="1060113"/>
                </a:lnTo>
                <a:lnTo>
                  <a:pt x="1360862" y="1060113"/>
                </a:lnTo>
                <a:lnTo>
                  <a:pt x="1347332" y="1061922"/>
                </a:lnTo>
                <a:lnTo>
                  <a:pt x="269466" y="1061922"/>
                </a:lnTo>
                <a:lnTo>
                  <a:pt x="253183" y="1060113"/>
                </a:lnTo>
                <a:lnTo>
                  <a:pt x="239882" y="1060113"/>
                </a:lnTo>
                <a:lnTo>
                  <a:pt x="212821" y="1056649"/>
                </a:lnTo>
                <a:lnTo>
                  <a:pt x="164431" y="1047763"/>
                </a:lnTo>
                <a:lnTo>
                  <a:pt x="118565" y="1029988"/>
                </a:lnTo>
                <a:lnTo>
                  <a:pt x="97008" y="1021253"/>
                </a:lnTo>
                <a:lnTo>
                  <a:pt x="59397" y="996399"/>
                </a:lnTo>
                <a:lnTo>
                  <a:pt x="32336" y="968080"/>
                </a:lnTo>
                <a:lnTo>
                  <a:pt x="18805" y="952114"/>
                </a:lnTo>
                <a:lnTo>
                  <a:pt x="5505" y="920332"/>
                </a:lnTo>
                <a:lnTo>
                  <a:pt x="0" y="902708"/>
                </a:lnTo>
                <a:lnTo>
                  <a:pt x="0" y="157556"/>
                </a:lnTo>
                <a:lnTo>
                  <a:pt x="5505" y="139782"/>
                </a:lnTo>
                <a:lnTo>
                  <a:pt x="18805" y="107999"/>
                </a:lnTo>
                <a:lnTo>
                  <a:pt x="45867" y="77875"/>
                </a:lnTo>
                <a:lnTo>
                  <a:pt x="59397" y="63716"/>
                </a:lnTo>
                <a:lnTo>
                  <a:pt x="97008" y="38862"/>
                </a:lnTo>
                <a:lnTo>
                  <a:pt x="140122" y="21238"/>
                </a:lnTo>
                <a:lnTo>
                  <a:pt x="164431" y="12352"/>
                </a:lnTo>
                <a:lnTo>
                  <a:pt x="212821" y="3616"/>
                </a:lnTo>
                <a:lnTo>
                  <a:pt x="239882" y="0"/>
                </a:lnTo>
                <a:lnTo>
                  <a:pt x="269466" y="0"/>
                </a:lnTo>
                <a:close/>
              </a:path>
            </a:pathLst>
          </a:custGeom>
          <a:solidFill>
            <a:schemeClr val="accent1"/>
          </a:solidFill>
          <a:ln cap="flat" cmpd="sng" w="381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7" name="Google Shape;347;p25"/>
          <p:cNvSpPr/>
          <p:nvPr/>
        </p:nvSpPr>
        <p:spPr>
          <a:xfrm>
            <a:off x="241924" y="2888650"/>
            <a:ext cx="8660142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including the check digit, how many unique ISBNs are there?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48" name="Google Shape;348;p25"/>
          <p:cNvCxnSpPr/>
          <p:nvPr/>
        </p:nvCxnSpPr>
        <p:spPr>
          <a:xfrm>
            <a:off x="205275" y="4057200"/>
            <a:ext cx="5880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49" name="Google Shape;349;p25"/>
          <p:cNvCxnSpPr/>
          <p:nvPr/>
        </p:nvCxnSpPr>
        <p:spPr>
          <a:xfrm>
            <a:off x="4840535" y="4866827"/>
            <a:ext cx="18780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50" name="Google Shape;350;p25"/>
          <p:cNvSpPr/>
          <p:nvPr/>
        </p:nvSpPr>
        <p:spPr>
          <a:xfrm>
            <a:off x="895564" y="3444125"/>
            <a:ext cx="257742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4901824" y="4513675"/>
            <a:ext cx="1878012" cy="35316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1,000,000,000</a:t>
            </a:r>
            <a:endParaRPr i="0" sz="1800" u="none" cap="none" strike="noStrik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2" name="Google Shape;352;p25"/>
          <p:cNvSpPr/>
          <p:nvPr/>
        </p:nvSpPr>
        <p:spPr>
          <a:xfrm>
            <a:off x="4779220" y="4316027"/>
            <a:ext cx="2000604" cy="550797"/>
          </a:xfrm>
          <a:custGeom>
            <a:pathLst>
              <a:path extrusionOk="0" h="550797" w="2000604">
                <a:moveTo>
                  <a:pt x="333432" y="0"/>
                </a:moveTo>
                <a:lnTo>
                  <a:pt x="1700374" y="0"/>
                </a:lnTo>
                <a:lnTo>
                  <a:pt x="1733858" y="1876"/>
                </a:lnTo>
                <a:lnTo>
                  <a:pt x="1793736" y="6407"/>
                </a:lnTo>
                <a:lnTo>
                  <a:pt x="1850488" y="15626"/>
                </a:lnTo>
                <a:lnTo>
                  <a:pt x="1877161" y="20158"/>
                </a:lnTo>
                <a:lnTo>
                  <a:pt x="1923984" y="33047"/>
                </a:lnTo>
                <a:lnTo>
                  <a:pt x="1957186" y="47737"/>
                </a:lnTo>
                <a:lnTo>
                  <a:pt x="1973927" y="56016"/>
                </a:lnTo>
                <a:lnTo>
                  <a:pt x="1990673" y="72502"/>
                </a:lnTo>
                <a:lnTo>
                  <a:pt x="1997198" y="81722"/>
                </a:lnTo>
                <a:lnTo>
                  <a:pt x="1997198" y="86253"/>
                </a:lnTo>
                <a:lnTo>
                  <a:pt x="2000604" y="91798"/>
                </a:lnTo>
                <a:lnTo>
                  <a:pt x="2000604" y="458996"/>
                </a:lnTo>
                <a:lnTo>
                  <a:pt x="1997198" y="463607"/>
                </a:lnTo>
                <a:lnTo>
                  <a:pt x="1997198" y="468217"/>
                </a:lnTo>
                <a:lnTo>
                  <a:pt x="1990673" y="477358"/>
                </a:lnTo>
                <a:lnTo>
                  <a:pt x="1973927" y="493842"/>
                </a:lnTo>
                <a:lnTo>
                  <a:pt x="1940730" y="509468"/>
                </a:lnTo>
                <a:lnTo>
                  <a:pt x="1923984" y="516812"/>
                </a:lnTo>
                <a:lnTo>
                  <a:pt x="1877161" y="529702"/>
                </a:lnTo>
                <a:lnTo>
                  <a:pt x="1823813" y="538844"/>
                </a:lnTo>
                <a:lnTo>
                  <a:pt x="1793736" y="543453"/>
                </a:lnTo>
                <a:lnTo>
                  <a:pt x="1733858" y="548062"/>
                </a:lnTo>
                <a:lnTo>
                  <a:pt x="1700374" y="549859"/>
                </a:lnTo>
                <a:lnTo>
                  <a:pt x="1683914" y="549859"/>
                </a:lnTo>
                <a:lnTo>
                  <a:pt x="1667172" y="550797"/>
                </a:lnTo>
                <a:lnTo>
                  <a:pt x="333432" y="550797"/>
                </a:lnTo>
                <a:lnTo>
                  <a:pt x="313286" y="549859"/>
                </a:lnTo>
                <a:lnTo>
                  <a:pt x="296826" y="549859"/>
                </a:lnTo>
                <a:lnTo>
                  <a:pt x="263341" y="548062"/>
                </a:lnTo>
                <a:lnTo>
                  <a:pt x="203466" y="543453"/>
                </a:lnTo>
                <a:lnTo>
                  <a:pt x="146709" y="534233"/>
                </a:lnTo>
                <a:lnTo>
                  <a:pt x="120036" y="529702"/>
                </a:lnTo>
                <a:lnTo>
                  <a:pt x="73495" y="516812"/>
                </a:lnTo>
                <a:lnTo>
                  <a:pt x="40010" y="502124"/>
                </a:lnTo>
                <a:lnTo>
                  <a:pt x="23268" y="493842"/>
                </a:lnTo>
                <a:lnTo>
                  <a:pt x="6810" y="477358"/>
                </a:lnTo>
                <a:lnTo>
                  <a:pt x="0" y="468217"/>
                </a:lnTo>
                <a:lnTo>
                  <a:pt x="0" y="81722"/>
                </a:lnTo>
                <a:lnTo>
                  <a:pt x="6810" y="72502"/>
                </a:lnTo>
                <a:lnTo>
                  <a:pt x="23268" y="56016"/>
                </a:lnTo>
                <a:lnTo>
                  <a:pt x="56753" y="40393"/>
                </a:lnTo>
                <a:lnTo>
                  <a:pt x="73495" y="33047"/>
                </a:lnTo>
                <a:lnTo>
                  <a:pt x="120036" y="20158"/>
                </a:lnTo>
                <a:lnTo>
                  <a:pt x="173384" y="11016"/>
                </a:lnTo>
                <a:lnTo>
                  <a:pt x="203466" y="6407"/>
                </a:lnTo>
                <a:lnTo>
                  <a:pt x="263341" y="1876"/>
                </a:lnTo>
                <a:lnTo>
                  <a:pt x="296826" y="0"/>
                </a:lnTo>
                <a:lnTo>
                  <a:pt x="333432" y="0"/>
                </a:lnTo>
                <a:close/>
              </a:path>
            </a:pathLst>
          </a:custGeom>
          <a:solidFill>
            <a:schemeClr val="accent1"/>
          </a:solidFill>
          <a:ln cap="flat" cmpd="sng" w="381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3" name="Google Shape;353;p25"/>
          <p:cNvSpPr/>
          <p:nvPr/>
        </p:nvSpPr>
        <p:spPr>
          <a:xfrm>
            <a:off x="6915250" y="4513675"/>
            <a:ext cx="1676538" cy="35316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unique ISBNs</a:t>
            </a:r>
            <a:endParaRPr i="0" sz="1800" u="none" cap="none" strike="noStrik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54" name="Google Shape;354;p25"/>
          <p:cNvCxnSpPr/>
          <p:nvPr/>
        </p:nvCxnSpPr>
        <p:spPr>
          <a:xfrm>
            <a:off x="1248421" y="4057200"/>
            <a:ext cx="5880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55" name="Google Shape;355;p25"/>
          <p:cNvSpPr/>
          <p:nvPr/>
        </p:nvSpPr>
        <p:spPr>
          <a:xfrm>
            <a:off x="1915893" y="3469684"/>
            <a:ext cx="257742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Google Shape;356;p25"/>
          <p:cNvCxnSpPr/>
          <p:nvPr/>
        </p:nvCxnSpPr>
        <p:spPr>
          <a:xfrm>
            <a:off x="2245934" y="4044240"/>
            <a:ext cx="5880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57" name="Google Shape;357;p25"/>
          <p:cNvSpPr/>
          <p:nvPr/>
        </p:nvSpPr>
        <p:spPr>
          <a:xfrm>
            <a:off x="2936223" y="3431525"/>
            <a:ext cx="257742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58" name="Google Shape;358;p25"/>
          <p:cNvCxnSpPr/>
          <p:nvPr/>
        </p:nvCxnSpPr>
        <p:spPr>
          <a:xfrm>
            <a:off x="3289080" y="4044240"/>
            <a:ext cx="5880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59" name="Google Shape;359;p25"/>
          <p:cNvCxnSpPr/>
          <p:nvPr/>
        </p:nvCxnSpPr>
        <p:spPr>
          <a:xfrm>
            <a:off x="4252529" y="4044240"/>
            <a:ext cx="5880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60" name="Google Shape;360;p25"/>
          <p:cNvSpPr/>
          <p:nvPr/>
        </p:nvSpPr>
        <p:spPr>
          <a:xfrm>
            <a:off x="3956553" y="3431525"/>
            <a:ext cx="257742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4976883" y="3444125"/>
            <a:ext cx="257742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5"/>
          <p:cNvCxnSpPr/>
          <p:nvPr/>
        </p:nvCxnSpPr>
        <p:spPr>
          <a:xfrm>
            <a:off x="5329740" y="4057200"/>
            <a:ext cx="5880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63" name="Google Shape;363;p25"/>
          <p:cNvSpPr/>
          <p:nvPr/>
        </p:nvSpPr>
        <p:spPr>
          <a:xfrm>
            <a:off x="5997212" y="3469684"/>
            <a:ext cx="257742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p25"/>
          <p:cNvCxnSpPr/>
          <p:nvPr/>
        </p:nvCxnSpPr>
        <p:spPr>
          <a:xfrm>
            <a:off x="6327252" y="4044240"/>
            <a:ext cx="5880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65" name="Google Shape;365;p25"/>
          <p:cNvSpPr/>
          <p:nvPr/>
        </p:nvSpPr>
        <p:spPr>
          <a:xfrm>
            <a:off x="7017542" y="3431525"/>
            <a:ext cx="257742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6" name="Google Shape;366;p25"/>
          <p:cNvCxnSpPr/>
          <p:nvPr/>
        </p:nvCxnSpPr>
        <p:spPr>
          <a:xfrm>
            <a:off x="7370399" y="4044240"/>
            <a:ext cx="5880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67" name="Google Shape;367;p25"/>
          <p:cNvCxnSpPr/>
          <p:nvPr/>
        </p:nvCxnSpPr>
        <p:spPr>
          <a:xfrm>
            <a:off x="8277287" y="4044240"/>
            <a:ext cx="5880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68" name="Google Shape;368;p25"/>
          <p:cNvSpPr/>
          <p:nvPr/>
        </p:nvSpPr>
        <p:spPr>
          <a:xfrm>
            <a:off x="8037871" y="3431525"/>
            <a:ext cx="257742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360552" y="5083925"/>
            <a:ext cx="2799576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is this a problem?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/>
          <p:nvPr/>
        </p:nvSpPr>
        <p:spPr>
          <a:xfrm>
            <a:off x="203049" y="216000"/>
            <a:ext cx="6888942" cy="119124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Since January 1, 2007, books are now assigned a 13-digit ISBN number.  A three digit EAN (European Article Number) was added to the beginning of the order.  However, this changes the process of how the check number is created.</a:t>
            </a:r>
            <a:endParaRPr i="0" sz="1800" u="none" cap="none" strike="noStrike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196049" y="2143475"/>
            <a:ext cx="8671104" cy="6426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first 12-digits of the ISBN for </a:t>
            </a:r>
            <a:r>
              <a:rPr i="0" lang="en-US" sz="1800" u="sng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Hunger Games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978-0-439-02348.  Follow the steps below to determine the check digit.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291951" y="2720500"/>
            <a:ext cx="8575200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 Write the formula below replacing the letters with the digits from the ISBN.</a:t>
            </a:r>
            <a:endParaRPr i="0" sz="18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8" name="Google Shape;378;p26"/>
          <p:cNvSpPr/>
          <p:nvPr/>
        </p:nvSpPr>
        <p:spPr>
          <a:xfrm>
            <a:off x="387350" y="3220375"/>
            <a:ext cx="8479782" cy="2764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(a x 1) + (b x 3) + (c x 1) + (d x 3) + (e x 1) + (f x 3) + (g x 1) + (h x 3) + (i x 1) + (j x 3) + (k x 1) + (l x 3)</a:t>
            </a:r>
            <a:endParaRPr i="0" sz="1800" u="none" cap="none" strike="noStrike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291950" y="3815125"/>
            <a:ext cx="7934058" cy="6426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1)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3)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1)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0 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 3)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1)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3)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1)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0 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 3)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1)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3)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1) + (</a:t>
            </a:r>
            <a:r>
              <a:rPr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3)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0" name="Google Shape;380;p26"/>
          <p:cNvSpPr/>
          <p:nvPr/>
        </p:nvSpPr>
        <p:spPr>
          <a:xfrm>
            <a:off x="291950" y="4445100"/>
            <a:ext cx="3173418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 Evaluate the expression.</a:t>
            </a:r>
            <a:endParaRPr i="0" sz="18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1" name="Google Shape;381;p26"/>
          <p:cNvSpPr/>
          <p:nvPr/>
        </p:nvSpPr>
        <p:spPr>
          <a:xfrm>
            <a:off x="387354" y="4800488"/>
            <a:ext cx="5522040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9 + 21 + 8 + 0 + 4 + 9 + 9 + 0 + 2 + 9 + 4 +24 = 99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2" name="Google Shape;382;p26"/>
          <p:cNvSpPr/>
          <p:nvPr/>
        </p:nvSpPr>
        <p:spPr>
          <a:xfrm>
            <a:off x="291945" y="5155875"/>
            <a:ext cx="5124924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Divide the sum by 10.  Find the remainder.</a:t>
            </a:r>
            <a:endParaRPr i="0" sz="18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3" name="Google Shape;383;p26"/>
          <p:cNvSpPr/>
          <p:nvPr/>
        </p:nvSpPr>
        <p:spPr>
          <a:xfrm>
            <a:off x="387346" y="5509525"/>
            <a:ext cx="1904742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99 mod 10 = 9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4" name="Google Shape;384;p26"/>
          <p:cNvSpPr/>
          <p:nvPr/>
        </p:nvSpPr>
        <p:spPr>
          <a:xfrm>
            <a:off x="248947" y="5863175"/>
            <a:ext cx="6797142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The check digit is the difference of 10 and the remainder.</a:t>
            </a:r>
            <a:endParaRPr i="0" sz="18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387346" y="6212625"/>
            <a:ext cx="1271862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10 - 9 = 1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86" name="Google Shape;3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2400" y="113040"/>
            <a:ext cx="1904760" cy="190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"/>
          <p:cNvSpPr/>
          <p:nvPr/>
        </p:nvSpPr>
        <p:spPr>
          <a:xfrm>
            <a:off x="203049" y="152275"/>
            <a:ext cx="8759502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first twelve-digits of the ISBN for </a:t>
            </a:r>
            <a:r>
              <a:rPr i="0" lang="en-US" sz="2400" u="sng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Twilight</a:t>
            </a:r>
            <a:r>
              <a:rPr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978-031616017.  Find the check digit.</a:t>
            </a:r>
            <a:endParaRPr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3" name="Google Shape;393;p27"/>
          <p:cNvSpPr/>
          <p:nvPr/>
        </p:nvSpPr>
        <p:spPr>
          <a:xfrm>
            <a:off x="6908040" y="1882070"/>
            <a:ext cx="1676538" cy="6426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check digit is 9.</a:t>
            </a:r>
            <a:endParaRPr i="0" sz="2400" u="none" cap="none" strike="noStrik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4" name="Google Shape;394;p27"/>
          <p:cNvSpPr/>
          <p:nvPr/>
        </p:nvSpPr>
        <p:spPr>
          <a:xfrm>
            <a:off x="6937917" y="1672418"/>
            <a:ext cx="1616798" cy="1061922"/>
          </a:xfrm>
          <a:custGeom>
            <a:pathLst>
              <a:path extrusionOk="0" h="1061922" w="1616798">
                <a:moveTo>
                  <a:pt x="269466" y="0"/>
                </a:moveTo>
                <a:lnTo>
                  <a:pt x="1374165" y="0"/>
                </a:lnTo>
                <a:lnTo>
                  <a:pt x="1401226" y="3616"/>
                </a:lnTo>
                <a:lnTo>
                  <a:pt x="1449613" y="12352"/>
                </a:lnTo>
                <a:lnTo>
                  <a:pt x="1495480" y="30126"/>
                </a:lnTo>
                <a:lnTo>
                  <a:pt x="1517038" y="38862"/>
                </a:lnTo>
                <a:lnTo>
                  <a:pt x="1554878" y="63716"/>
                </a:lnTo>
                <a:lnTo>
                  <a:pt x="1581710" y="92033"/>
                </a:lnTo>
                <a:lnTo>
                  <a:pt x="1595239" y="107999"/>
                </a:lnTo>
                <a:lnTo>
                  <a:pt x="1608771" y="139782"/>
                </a:lnTo>
                <a:lnTo>
                  <a:pt x="1614046" y="157556"/>
                </a:lnTo>
                <a:lnTo>
                  <a:pt x="1614046" y="166292"/>
                </a:lnTo>
                <a:lnTo>
                  <a:pt x="1616798" y="176987"/>
                </a:lnTo>
                <a:lnTo>
                  <a:pt x="1616798" y="884935"/>
                </a:lnTo>
                <a:lnTo>
                  <a:pt x="1614046" y="893821"/>
                </a:lnTo>
                <a:lnTo>
                  <a:pt x="1614046" y="902708"/>
                </a:lnTo>
                <a:lnTo>
                  <a:pt x="1608771" y="920332"/>
                </a:lnTo>
                <a:lnTo>
                  <a:pt x="1595239" y="952114"/>
                </a:lnTo>
                <a:lnTo>
                  <a:pt x="1568409" y="982240"/>
                </a:lnTo>
                <a:lnTo>
                  <a:pt x="1554878" y="996399"/>
                </a:lnTo>
                <a:lnTo>
                  <a:pt x="1517038" y="1021253"/>
                </a:lnTo>
                <a:lnTo>
                  <a:pt x="1473923" y="1038875"/>
                </a:lnTo>
                <a:lnTo>
                  <a:pt x="1449613" y="1047763"/>
                </a:lnTo>
                <a:lnTo>
                  <a:pt x="1401226" y="1056649"/>
                </a:lnTo>
                <a:lnTo>
                  <a:pt x="1374165" y="1060113"/>
                </a:lnTo>
                <a:lnTo>
                  <a:pt x="1360862" y="1060113"/>
                </a:lnTo>
                <a:lnTo>
                  <a:pt x="1347332" y="1061922"/>
                </a:lnTo>
                <a:lnTo>
                  <a:pt x="269466" y="1061922"/>
                </a:lnTo>
                <a:lnTo>
                  <a:pt x="253183" y="1060113"/>
                </a:lnTo>
                <a:lnTo>
                  <a:pt x="239882" y="1060113"/>
                </a:lnTo>
                <a:lnTo>
                  <a:pt x="212821" y="1056649"/>
                </a:lnTo>
                <a:lnTo>
                  <a:pt x="164431" y="1047763"/>
                </a:lnTo>
                <a:lnTo>
                  <a:pt x="118565" y="1029988"/>
                </a:lnTo>
                <a:lnTo>
                  <a:pt x="97008" y="1021253"/>
                </a:lnTo>
                <a:lnTo>
                  <a:pt x="59397" y="996399"/>
                </a:lnTo>
                <a:lnTo>
                  <a:pt x="32336" y="968080"/>
                </a:lnTo>
                <a:lnTo>
                  <a:pt x="18805" y="952114"/>
                </a:lnTo>
                <a:lnTo>
                  <a:pt x="5505" y="920332"/>
                </a:lnTo>
                <a:lnTo>
                  <a:pt x="0" y="902708"/>
                </a:lnTo>
                <a:lnTo>
                  <a:pt x="0" y="157556"/>
                </a:lnTo>
                <a:lnTo>
                  <a:pt x="5505" y="139782"/>
                </a:lnTo>
                <a:lnTo>
                  <a:pt x="18805" y="107999"/>
                </a:lnTo>
                <a:lnTo>
                  <a:pt x="45867" y="77875"/>
                </a:lnTo>
                <a:lnTo>
                  <a:pt x="59397" y="63716"/>
                </a:lnTo>
                <a:lnTo>
                  <a:pt x="97008" y="38862"/>
                </a:lnTo>
                <a:lnTo>
                  <a:pt x="140122" y="21238"/>
                </a:lnTo>
                <a:lnTo>
                  <a:pt x="164431" y="12352"/>
                </a:lnTo>
                <a:lnTo>
                  <a:pt x="212821" y="3616"/>
                </a:lnTo>
                <a:lnTo>
                  <a:pt x="239882" y="0"/>
                </a:lnTo>
                <a:lnTo>
                  <a:pt x="269466" y="0"/>
                </a:lnTo>
                <a:close/>
              </a:path>
            </a:pathLst>
          </a:custGeom>
          <a:solidFill>
            <a:schemeClr val="accent1"/>
          </a:solidFill>
          <a:ln cap="flat" cmpd="sng" w="381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95" name="Google Shape;395;p27"/>
          <p:cNvSpPr/>
          <p:nvPr/>
        </p:nvSpPr>
        <p:spPr>
          <a:xfrm>
            <a:off x="152275" y="3886200"/>
            <a:ext cx="8759502" cy="748764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including the check digit, how many unique ISBNs are there with the 13-digit code?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96" name="Google Shape;396;p27"/>
          <p:cNvCxnSpPr/>
          <p:nvPr/>
        </p:nvCxnSpPr>
        <p:spPr>
          <a:xfrm>
            <a:off x="4497480" y="5451480"/>
            <a:ext cx="18777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97" name="Google Shape;397;p27"/>
          <p:cNvSpPr/>
          <p:nvPr/>
        </p:nvSpPr>
        <p:spPr>
          <a:xfrm>
            <a:off x="3975120" y="4978440"/>
            <a:ext cx="284040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4444925" y="5079950"/>
            <a:ext cx="2463102" cy="26136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10,000,000,000,000</a:t>
            </a:r>
            <a:endParaRPr i="0" sz="1800" u="none" cap="none" strike="noStrik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9" name="Google Shape;399;p27"/>
          <p:cNvSpPr/>
          <p:nvPr/>
        </p:nvSpPr>
        <p:spPr>
          <a:xfrm>
            <a:off x="4583301" y="4887200"/>
            <a:ext cx="2200666" cy="550797"/>
          </a:xfrm>
          <a:custGeom>
            <a:pathLst>
              <a:path extrusionOk="0" h="550797" w="2000605">
                <a:moveTo>
                  <a:pt x="333432" y="0"/>
                </a:moveTo>
                <a:lnTo>
                  <a:pt x="1700374" y="0"/>
                </a:lnTo>
                <a:lnTo>
                  <a:pt x="1733858" y="1876"/>
                </a:lnTo>
                <a:lnTo>
                  <a:pt x="1793736" y="6407"/>
                </a:lnTo>
                <a:lnTo>
                  <a:pt x="1850488" y="15626"/>
                </a:lnTo>
                <a:lnTo>
                  <a:pt x="1877161" y="20158"/>
                </a:lnTo>
                <a:lnTo>
                  <a:pt x="1923984" y="33047"/>
                </a:lnTo>
                <a:lnTo>
                  <a:pt x="1957186" y="47737"/>
                </a:lnTo>
                <a:lnTo>
                  <a:pt x="1973927" y="56016"/>
                </a:lnTo>
                <a:lnTo>
                  <a:pt x="1990673" y="72502"/>
                </a:lnTo>
                <a:lnTo>
                  <a:pt x="1997198" y="81722"/>
                </a:lnTo>
                <a:lnTo>
                  <a:pt x="1997198" y="86253"/>
                </a:lnTo>
                <a:lnTo>
                  <a:pt x="2000605" y="91798"/>
                </a:lnTo>
                <a:lnTo>
                  <a:pt x="2000605" y="458996"/>
                </a:lnTo>
                <a:lnTo>
                  <a:pt x="1997198" y="463607"/>
                </a:lnTo>
                <a:lnTo>
                  <a:pt x="1997198" y="468217"/>
                </a:lnTo>
                <a:lnTo>
                  <a:pt x="1990673" y="477358"/>
                </a:lnTo>
                <a:lnTo>
                  <a:pt x="1973927" y="493842"/>
                </a:lnTo>
                <a:lnTo>
                  <a:pt x="1940730" y="509468"/>
                </a:lnTo>
                <a:lnTo>
                  <a:pt x="1923984" y="516812"/>
                </a:lnTo>
                <a:lnTo>
                  <a:pt x="1877161" y="529702"/>
                </a:lnTo>
                <a:lnTo>
                  <a:pt x="1823813" y="538844"/>
                </a:lnTo>
                <a:lnTo>
                  <a:pt x="1793736" y="543453"/>
                </a:lnTo>
                <a:lnTo>
                  <a:pt x="1733858" y="548062"/>
                </a:lnTo>
                <a:lnTo>
                  <a:pt x="1700374" y="549859"/>
                </a:lnTo>
                <a:lnTo>
                  <a:pt x="1683914" y="549859"/>
                </a:lnTo>
                <a:lnTo>
                  <a:pt x="1667172" y="550797"/>
                </a:lnTo>
                <a:lnTo>
                  <a:pt x="333432" y="550797"/>
                </a:lnTo>
                <a:lnTo>
                  <a:pt x="313286" y="549859"/>
                </a:lnTo>
                <a:lnTo>
                  <a:pt x="296826" y="549859"/>
                </a:lnTo>
                <a:lnTo>
                  <a:pt x="263341" y="548062"/>
                </a:lnTo>
                <a:lnTo>
                  <a:pt x="203466" y="543453"/>
                </a:lnTo>
                <a:lnTo>
                  <a:pt x="146709" y="534233"/>
                </a:lnTo>
                <a:lnTo>
                  <a:pt x="120036" y="529702"/>
                </a:lnTo>
                <a:lnTo>
                  <a:pt x="73495" y="516812"/>
                </a:lnTo>
                <a:lnTo>
                  <a:pt x="40010" y="502124"/>
                </a:lnTo>
                <a:lnTo>
                  <a:pt x="23268" y="493842"/>
                </a:lnTo>
                <a:lnTo>
                  <a:pt x="6810" y="477358"/>
                </a:lnTo>
                <a:lnTo>
                  <a:pt x="0" y="468217"/>
                </a:lnTo>
                <a:lnTo>
                  <a:pt x="0" y="81722"/>
                </a:lnTo>
                <a:lnTo>
                  <a:pt x="6810" y="72502"/>
                </a:lnTo>
                <a:lnTo>
                  <a:pt x="23268" y="56016"/>
                </a:lnTo>
                <a:lnTo>
                  <a:pt x="56753" y="40393"/>
                </a:lnTo>
                <a:lnTo>
                  <a:pt x="73495" y="33047"/>
                </a:lnTo>
                <a:lnTo>
                  <a:pt x="120036" y="20158"/>
                </a:lnTo>
                <a:lnTo>
                  <a:pt x="173384" y="11016"/>
                </a:lnTo>
                <a:lnTo>
                  <a:pt x="203466" y="6407"/>
                </a:lnTo>
                <a:lnTo>
                  <a:pt x="263341" y="1876"/>
                </a:lnTo>
                <a:lnTo>
                  <a:pt x="296826" y="0"/>
                </a:lnTo>
                <a:lnTo>
                  <a:pt x="333432" y="0"/>
                </a:lnTo>
                <a:close/>
              </a:path>
            </a:pathLst>
          </a:custGeom>
          <a:solidFill>
            <a:schemeClr val="accent1"/>
          </a:solidFill>
          <a:ln cap="flat" cmpd="sng" w="381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0" name="Google Shape;400;p27"/>
          <p:cNvSpPr/>
          <p:nvPr/>
        </p:nvSpPr>
        <p:spPr>
          <a:xfrm>
            <a:off x="6908025" y="5098325"/>
            <a:ext cx="2000592" cy="35316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unique ISBNs</a:t>
            </a:r>
            <a:endParaRPr i="0" sz="1800" u="none" cap="none" strike="noStrik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1" name="Google Shape;401;p27"/>
          <p:cNvSpPr/>
          <p:nvPr/>
        </p:nvSpPr>
        <p:spPr>
          <a:xfrm>
            <a:off x="595800" y="1308240"/>
            <a:ext cx="305143" cy="591642"/>
          </a:xfrm>
          <a:custGeom>
            <a:pathLst>
              <a:path extrusionOk="0" h="591642" w="305143">
                <a:moveTo>
                  <a:pt x="163951" y="556129"/>
                </a:moveTo>
                <a:lnTo>
                  <a:pt x="162319" y="561301"/>
                </a:lnTo>
                <a:lnTo>
                  <a:pt x="161031" y="566818"/>
                </a:lnTo>
                <a:lnTo>
                  <a:pt x="158455" y="578885"/>
                </a:lnTo>
                <a:lnTo>
                  <a:pt x="156480" y="583799"/>
                </a:lnTo>
                <a:lnTo>
                  <a:pt x="154161" y="588021"/>
                </a:lnTo>
                <a:lnTo>
                  <a:pt x="150640" y="590607"/>
                </a:lnTo>
                <a:lnTo>
                  <a:pt x="146431" y="591642"/>
                </a:lnTo>
                <a:lnTo>
                  <a:pt x="143512" y="582160"/>
                </a:lnTo>
                <a:lnTo>
                  <a:pt x="141193" y="574317"/>
                </a:lnTo>
                <a:lnTo>
                  <a:pt x="139561" y="567162"/>
                </a:lnTo>
                <a:lnTo>
                  <a:pt x="137671" y="561301"/>
                </a:lnTo>
                <a:lnTo>
                  <a:pt x="134408" y="549924"/>
                </a:lnTo>
                <a:lnTo>
                  <a:pt x="131832" y="544407"/>
                </a:lnTo>
                <a:lnTo>
                  <a:pt x="128912" y="538546"/>
                </a:lnTo>
                <a:lnTo>
                  <a:pt x="123673" y="524496"/>
                </a:lnTo>
                <a:lnTo>
                  <a:pt x="118176" y="512428"/>
                </a:lnTo>
                <a:lnTo>
                  <a:pt x="111993" y="502343"/>
                </a:lnTo>
                <a:lnTo>
                  <a:pt x="105809" y="493207"/>
                </a:lnTo>
                <a:lnTo>
                  <a:pt x="99368" y="485708"/>
                </a:lnTo>
                <a:lnTo>
                  <a:pt x="92497" y="479243"/>
                </a:lnTo>
                <a:lnTo>
                  <a:pt x="78927" y="468125"/>
                </a:lnTo>
                <a:lnTo>
                  <a:pt x="65615" y="458729"/>
                </a:lnTo>
                <a:lnTo>
                  <a:pt x="52905" y="449247"/>
                </a:lnTo>
                <a:lnTo>
                  <a:pt x="47065" y="444076"/>
                </a:lnTo>
                <a:lnTo>
                  <a:pt x="41569" y="438215"/>
                </a:lnTo>
                <a:lnTo>
                  <a:pt x="36673" y="431319"/>
                </a:lnTo>
                <a:lnTo>
                  <a:pt x="32121" y="423475"/>
                </a:lnTo>
                <a:lnTo>
                  <a:pt x="19840" y="395462"/>
                </a:lnTo>
                <a:lnTo>
                  <a:pt x="10393" y="367190"/>
                </a:lnTo>
                <a:lnTo>
                  <a:pt x="4209" y="339176"/>
                </a:lnTo>
                <a:lnTo>
                  <a:pt x="688" y="310819"/>
                </a:lnTo>
                <a:lnTo>
                  <a:pt x="0" y="282117"/>
                </a:lnTo>
                <a:lnTo>
                  <a:pt x="2319" y="253500"/>
                </a:lnTo>
                <a:lnTo>
                  <a:pt x="7129" y="224107"/>
                </a:lnTo>
                <a:lnTo>
                  <a:pt x="14602" y="194197"/>
                </a:lnTo>
                <a:lnTo>
                  <a:pt x="23361" y="165494"/>
                </a:lnTo>
                <a:lnTo>
                  <a:pt x="32808" y="138774"/>
                </a:lnTo>
                <a:lnTo>
                  <a:pt x="44144" y="113690"/>
                </a:lnTo>
                <a:lnTo>
                  <a:pt x="57457" y="90246"/>
                </a:lnTo>
                <a:lnTo>
                  <a:pt x="65615" y="78524"/>
                </a:lnTo>
                <a:lnTo>
                  <a:pt x="74633" y="67404"/>
                </a:lnTo>
                <a:lnTo>
                  <a:pt x="84768" y="56027"/>
                </a:lnTo>
                <a:lnTo>
                  <a:pt x="95761" y="44994"/>
                </a:lnTo>
                <a:lnTo>
                  <a:pt x="108471" y="33875"/>
                </a:lnTo>
                <a:lnTo>
                  <a:pt x="122728" y="22842"/>
                </a:lnTo>
                <a:lnTo>
                  <a:pt x="138273" y="11378"/>
                </a:lnTo>
                <a:lnTo>
                  <a:pt x="155535" y="0"/>
                </a:lnTo>
                <a:lnTo>
                  <a:pt x="170135" y="12068"/>
                </a:lnTo>
                <a:lnTo>
                  <a:pt x="184735" y="24738"/>
                </a:lnTo>
                <a:lnTo>
                  <a:pt x="198992" y="38443"/>
                </a:lnTo>
                <a:lnTo>
                  <a:pt x="212647" y="53096"/>
                </a:lnTo>
                <a:lnTo>
                  <a:pt x="225959" y="68094"/>
                </a:lnTo>
                <a:lnTo>
                  <a:pt x="238240" y="84040"/>
                </a:lnTo>
                <a:lnTo>
                  <a:pt x="250264" y="100675"/>
                </a:lnTo>
                <a:lnTo>
                  <a:pt x="261342" y="117914"/>
                </a:lnTo>
                <a:lnTo>
                  <a:pt x="271048" y="135843"/>
                </a:lnTo>
                <a:lnTo>
                  <a:pt x="279808" y="154117"/>
                </a:lnTo>
                <a:lnTo>
                  <a:pt x="287622" y="172993"/>
                </a:lnTo>
                <a:lnTo>
                  <a:pt x="294064" y="192215"/>
                </a:lnTo>
                <a:lnTo>
                  <a:pt x="299303" y="212126"/>
                </a:lnTo>
                <a:lnTo>
                  <a:pt x="302824" y="232296"/>
                </a:lnTo>
                <a:lnTo>
                  <a:pt x="304799" y="252810"/>
                </a:lnTo>
                <a:lnTo>
                  <a:pt x="305143" y="273668"/>
                </a:lnTo>
                <a:lnTo>
                  <a:pt x="303854" y="287374"/>
                </a:lnTo>
                <a:lnTo>
                  <a:pt x="302567" y="300389"/>
                </a:lnTo>
                <a:lnTo>
                  <a:pt x="298616" y="324524"/>
                </a:lnTo>
                <a:lnTo>
                  <a:pt x="293119" y="346332"/>
                </a:lnTo>
                <a:lnTo>
                  <a:pt x="286678" y="366156"/>
                </a:lnTo>
                <a:lnTo>
                  <a:pt x="278863" y="384429"/>
                </a:lnTo>
                <a:lnTo>
                  <a:pt x="270447" y="401065"/>
                </a:lnTo>
                <a:lnTo>
                  <a:pt x="260999" y="416665"/>
                </a:lnTo>
                <a:lnTo>
                  <a:pt x="250951" y="431319"/>
                </a:lnTo>
                <a:lnTo>
                  <a:pt x="229481" y="459678"/>
                </a:lnTo>
                <a:lnTo>
                  <a:pt x="207150" y="488380"/>
                </a:lnTo>
                <a:lnTo>
                  <a:pt x="196072" y="503636"/>
                </a:lnTo>
                <a:lnTo>
                  <a:pt x="185079" y="519582"/>
                </a:lnTo>
                <a:lnTo>
                  <a:pt x="174344" y="537253"/>
                </a:lnTo>
                <a:lnTo>
                  <a:pt x="163951" y="556129"/>
                </a:lnTo>
                <a:close/>
              </a:path>
            </a:pathLst>
          </a:custGeom>
          <a:solidFill>
            <a:srgbClr val="558800"/>
          </a:solidFill>
          <a:ln cap="flat" cmpd="sng" w="9525">
            <a:solidFill>
              <a:srgbClr val="5588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27"/>
          <p:cNvSpPr/>
          <p:nvPr/>
        </p:nvSpPr>
        <p:spPr>
          <a:xfrm>
            <a:off x="595440" y="1308240"/>
            <a:ext cx="305743" cy="591297"/>
          </a:xfrm>
          <a:custGeom>
            <a:pathLst>
              <a:path extrusionOk="0" h="591297" w="305743">
                <a:moveTo>
                  <a:pt x="164036" y="555958"/>
                </a:moveTo>
                <a:lnTo>
                  <a:pt x="162319" y="561129"/>
                </a:lnTo>
                <a:lnTo>
                  <a:pt x="161460" y="567163"/>
                </a:lnTo>
                <a:lnTo>
                  <a:pt x="158883" y="579230"/>
                </a:lnTo>
                <a:lnTo>
                  <a:pt x="157166" y="583540"/>
                </a:lnTo>
                <a:lnTo>
                  <a:pt x="154589" y="587850"/>
                </a:lnTo>
                <a:lnTo>
                  <a:pt x="151154" y="590435"/>
                </a:lnTo>
                <a:lnTo>
                  <a:pt x="146860" y="591297"/>
                </a:lnTo>
                <a:lnTo>
                  <a:pt x="144283" y="581816"/>
                </a:lnTo>
                <a:lnTo>
                  <a:pt x="141707" y="574058"/>
                </a:lnTo>
                <a:lnTo>
                  <a:pt x="139989" y="567163"/>
                </a:lnTo>
                <a:lnTo>
                  <a:pt x="138271" y="561129"/>
                </a:lnTo>
                <a:lnTo>
                  <a:pt x="134836" y="549924"/>
                </a:lnTo>
                <a:lnTo>
                  <a:pt x="132260" y="544752"/>
                </a:lnTo>
                <a:lnTo>
                  <a:pt x="129683" y="538718"/>
                </a:lnTo>
                <a:lnTo>
                  <a:pt x="123671" y="524065"/>
                </a:lnTo>
                <a:lnTo>
                  <a:pt x="118518" y="511998"/>
                </a:lnTo>
                <a:lnTo>
                  <a:pt x="112507" y="502517"/>
                </a:lnTo>
                <a:lnTo>
                  <a:pt x="106495" y="493035"/>
                </a:lnTo>
                <a:lnTo>
                  <a:pt x="99624" y="485278"/>
                </a:lnTo>
                <a:lnTo>
                  <a:pt x="92753" y="479244"/>
                </a:lnTo>
                <a:lnTo>
                  <a:pt x="79012" y="468038"/>
                </a:lnTo>
                <a:lnTo>
                  <a:pt x="66130" y="458557"/>
                </a:lnTo>
                <a:lnTo>
                  <a:pt x="53247" y="449076"/>
                </a:lnTo>
                <a:lnTo>
                  <a:pt x="47236" y="443904"/>
                </a:lnTo>
                <a:lnTo>
                  <a:pt x="42083" y="437870"/>
                </a:lnTo>
                <a:lnTo>
                  <a:pt x="36930" y="430975"/>
                </a:lnTo>
                <a:lnTo>
                  <a:pt x="32635" y="423217"/>
                </a:lnTo>
                <a:lnTo>
                  <a:pt x="20612" y="395635"/>
                </a:lnTo>
                <a:lnTo>
                  <a:pt x="11165" y="367190"/>
                </a:lnTo>
                <a:lnTo>
                  <a:pt x="4294" y="338746"/>
                </a:lnTo>
                <a:lnTo>
                  <a:pt x="859" y="311164"/>
                </a:lnTo>
                <a:lnTo>
                  <a:pt x="0" y="281858"/>
                </a:lnTo>
                <a:lnTo>
                  <a:pt x="2576" y="253413"/>
                </a:lnTo>
                <a:lnTo>
                  <a:pt x="7729" y="224107"/>
                </a:lnTo>
                <a:lnTo>
                  <a:pt x="14600" y="193939"/>
                </a:lnTo>
                <a:lnTo>
                  <a:pt x="24047" y="165494"/>
                </a:lnTo>
                <a:lnTo>
                  <a:pt x="33494" y="138774"/>
                </a:lnTo>
                <a:lnTo>
                  <a:pt x="44659" y="113777"/>
                </a:lnTo>
                <a:lnTo>
                  <a:pt x="57542" y="90505"/>
                </a:lnTo>
                <a:lnTo>
                  <a:pt x="66130" y="78437"/>
                </a:lnTo>
                <a:lnTo>
                  <a:pt x="74718" y="67232"/>
                </a:lnTo>
                <a:lnTo>
                  <a:pt x="85024" y="56027"/>
                </a:lnTo>
                <a:lnTo>
                  <a:pt x="96189" y="44821"/>
                </a:lnTo>
                <a:lnTo>
                  <a:pt x="109071" y="33616"/>
                </a:lnTo>
                <a:lnTo>
                  <a:pt x="122812" y="22411"/>
                </a:lnTo>
                <a:lnTo>
                  <a:pt x="138271" y="11205"/>
                </a:lnTo>
                <a:lnTo>
                  <a:pt x="156307" y="0"/>
                </a:lnTo>
                <a:lnTo>
                  <a:pt x="170907" y="12067"/>
                </a:lnTo>
                <a:lnTo>
                  <a:pt x="185507" y="24997"/>
                </a:lnTo>
                <a:lnTo>
                  <a:pt x="199248" y="38788"/>
                </a:lnTo>
                <a:lnTo>
                  <a:pt x="212989" y="53441"/>
                </a:lnTo>
                <a:lnTo>
                  <a:pt x="226731" y="68094"/>
                </a:lnTo>
                <a:lnTo>
                  <a:pt x="238754" y="83609"/>
                </a:lnTo>
                <a:lnTo>
                  <a:pt x="250778" y="100848"/>
                </a:lnTo>
                <a:lnTo>
                  <a:pt x="261943" y="118087"/>
                </a:lnTo>
                <a:lnTo>
                  <a:pt x="271390" y="136188"/>
                </a:lnTo>
                <a:lnTo>
                  <a:pt x="279978" y="154289"/>
                </a:lnTo>
                <a:lnTo>
                  <a:pt x="287708" y="173252"/>
                </a:lnTo>
                <a:lnTo>
                  <a:pt x="294578" y="192215"/>
                </a:lnTo>
                <a:lnTo>
                  <a:pt x="299731" y="212040"/>
                </a:lnTo>
                <a:lnTo>
                  <a:pt x="303167" y="231864"/>
                </a:lnTo>
                <a:lnTo>
                  <a:pt x="304884" y="252551"/>
                </a:lnTo>
                <a:lnTo>
                  <a:pt x="305743" y="273238"/>
                </a:lnTo>
                <a:lnTo>
                  <a:pt x="304025" y="287029"/>
                </a:lnTo>
                <a:lnTo>
                  <a:pt x="303167" y="299958"/>
                </a:lnTo>
                <a:lnTo>
                  <a:pt x="298872" y="324093"/>
                </a:lnTo>
                <a:lnTo>
                  <a:pt x="293719" y="346504"/>
                </a:lnTo>
                <a:lnTo>
                  <a:pt x="286849" y="366329"/>
                </a:lnTo>
                <a:lnTo>
                  <a:pt x="279119" y="384429"/>
                </a:lnTo>
                <a:lnTo>
                  <a:pt x="270531" y="400807"/>
                </a:lnTo>
                <a:lnTo>
                  <a:pt x="261084" y="416321"/>
                </a:lnTo>
                <a:lnTo>
                  <a:pt x="251637" y="430975"/>
                </a:lnTo>
                <a:lnTo>
                  <a:pt x="230166" y="459419"/>
                </a:lnTo>
                <a:lnTo>
                  <a:pt x="207837" y="488725"/>
                </a:lnTo>
                <a:lnTo>
                  <a:pt x="196672" y="503379"/>
                </a:lnTo>
                <a:lnTo>
                  <a:pt x="185507" y="519755"/>
                </a:lnTo>
                <a:lnTo>
                  <a:pt x="174342" y="536995"/>
                </a:lnTo>
                <a:lnTo>
                  <a:pt x="164036" y="555958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3" name="Google Shape;403;p27"/>
          <p:cNvSpPr/>
          <p:nvPr/>
        </p:nvSpPr>
        <p:spPr>
          <a:xfrm>
            <a:off x="714960" y="1321920"/>
            <a:ext cx="33493" cy="539580"/>
          </a:xfrm>
          <a:custGeom>
            <a:pathLst>
              <a:path extrusionOk="0" h="539580" w="33493">
                <a:moveTo>
                  <a:pt x="33493" y="539580"/>
                </a:moveTo>
                <a:lnTo>
                  <a:pt x="30917" y="505964"/>
                </a:lnTo>
                <a:lnTo>
                  <a:pt x="27482" y="472348"/>
                </a:lnTo>
                <a:lnTo>
                  <a:pt x="19752" y="405978"/>
                </a:lnTo>
                <a:lnTo>
                  <a:pt x="11164" y="339608"/>
                </a:lnTo>
                <a:lnTo>
                  <a:pt x="3435" y="274100"/>
                </a:lnTo>
                <a:lnTo>
                  <a:pt x="1717" y="240484"/>
                </a:lnTo>
                <a:lnTo>
                  <a:pt x="0" y="206868"/>
                </a:lnTo>
                <a:lnTo>
                  <a:pt x="0" y="173252"/>
                </a:lnTo>
                <a:lnTo>
                  <a:pt x="1717" y="139636"/>
                </a:lnTo>
                <a:lnTo>
                  <a:pt x="5153" y="105158"/>
                </a:lnTo>
                <a:lnTo>
                  <a:pt x="10305" y="70680"/>
                </a:lnTo>
                <a:lnTo>
                  <a:pt x="18035" y="35340"/>
                </a:lnTo>
                <a:lnTo>
                  <a:pt x="28340" y="0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4" name="Google Shape;404;p27"/>
          <p:cNvSpPr/>
          <p:nvPr/>
        </p:nvSpPr>
        <p:spPr>
          <a:xfrm>
            <a:off x="720000" y="1377720"/>
            <a:ext cx="76245" cy="72404"/>
          </a:xfrm>
          <a:custGeom>
            <a:pathLst>
              <a:path extrusionOk="0" h="72404" w="76436">
                <a:moveTo>
                  <a:pt x="76436" y="0"/>
                </a:moveTo>
                <a:lnTo>
                  <a:pt x="73000" y="12929"/>
                </a:lnTo>
                <a:lnTo>
                  <a:pt x="66130" y="24135"/>
                </a:lnTo>
                <a:lnTo>
                  <a:pt x="57542" y="35340"/>
                </a:lnTo>
                <a:lnTo>
                  <a:pt x="46377" y="44822"/>
                </a:lnTo>
                <a:lnTo>
                  <a:pt x="35212" y="54303"/>
                </a:lnTo>
                <a:lnTo>
                  <a:pt x="23189" y="61199"/>
                </a:lnTo>
                <a:lnTo>
                  <a:pt x="11165" y="67232"/>
                </a:lnTo>
                <a:lnTo>
                  <a:pt x="0" y="72404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5" name="Google Shape;405;p27"/>
          <p:cNvSpPr/>
          <p:nvPr/>
        </p:nvSpPr>
        <p:spPr>
          <a:xfrm>
            <a:off x="716760" y="1431360"/>
            <a:ext cx="118519" cy="123810"/>
          </a:xfrm>
          <a:custGeom>
            <a:pathLst>
              <a:path extrusionOk="0" h="124120" w="118519">
                <a:moveTo>
                  <a:pt x="118519" y="0"/>
                </a:moveTo>
                <a:lnTo>
                  <a:pt x="117660" y="9481"/>
                </a:lnTo>
                <a:lnTo>
                  <a:pt x="115084" y="18962"/>
                </a:lnTo>
                <a:lnTo>
                  <a:pt x="110790" y="28444"/>
                </a:lnTo>
                <a:lnTo>
                  <a:pt x="105637" y="37063"/>
                </a:lnTo>
                <a:lnTo>
                  <a:pt x="98766" y="45683"/>
                </a:lnTo>
                <a:lnTo>
                  <a:pt x="91895" y="55164"/>
                </a:lnTo>
                <a:lnTo>
                  <a:pt x="75578" y="71541"/>
                </a:lnTo>
                <a:lnTo>
                  <a:pt x="57542" y="86194"/>
                </a:lnTo>
                <a:lnTo>
                  <a:pt x="37789" y="100847"/>
                </a:lnTo>
                <a:lnTo>
                  <a:pt x="18036" y="112915"/>
                </a:lnTo>
                <a:lnTo>
                  <a:pt x="0" y="124120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6" name="Google Shape;406;p27"/>
          <p:cNvSpPr/>
          <p:nvPr/>
        </p:nvSpPr>
        <p:spPr>
          <a:xfrm>
            <a:off x="722520" y="1497600"/>
            <a:ext cx="148206" cy="138427"/>
          </a:xfrm>
          <a:custGeom>
            <a:pathLst>
              <a:path extrusionOk="0" h="138774" w="148577">
                <a:moveTo>
                  <a:pt x="148577" y="0"/>
                </a:moveTo>
                <a:lnTo>
                  <a:pt x="141706" y="12929"/>
                </a:lnTo>
                <a:lnTo>
                  <a:pt x="134835" y="24996"/>
                </a:lnTo>
                <a:lnTo>
                  <a:pt x="126247" y="37064"/>
                </a:lnTo>
                <a:lnTo>
                  <a:pt x="117659" y="47407"/>
                </a:lnTo>
                <a:lnTo>
                  <a:pt x="107353" y="56889"/>
                </a:lnTo>
                <a:lnTo>
                  <a:pt x="97906" y="66370"/>
                </a:lnTo>
                <a:lnTo>
                  <a:pt x="76435" y="83609"/>
                </a:lnTo>
                <a:lnTo>
                  <a:pt x="55823" y="99124"/>
                </a:lnTo>
                <a:lnTo>
                  <a:pt x="35212" y="112915"/>
                </a:lnTo>
                <a:lnTo>
                  <a:pt x="16317" y="126706"/>
                </a:lnTo>
                <a:lnTo>
                  <a:pt x="0" y="138774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7" name="Google Shape;407;p27"/>
          <p:cNvSpPr/>
          <p:nvPr/>
        </p:nvSpPr>
        <p:spPr>
          <a:xfrm>
            <a:off x="732240" y="1585800"/>
            <a:ext cx="147718" cy="120673"/>
          </a:xfrm>
          <a:custGeom>
            <a:pathLst>
              <a:path extrusionOk="0" h="120673" w="147718">
                <a:moveTo>
                  <a:pt x="147718" y="0"/>
                </a:moveTo>
                <a:lnTo>
                  <a:pt x="139129" y="15516"/>
                </a:lnTo>
                <a:lnTo>
                  <a:pt x="129682" y="29307"/>
                </a:lnTo>
                <a:lnTo>
                  <a:pt x="120235" y="40512"/>
                </a:lnTo>
                <a:lnTo>
                  <a:pt x="109929" y="50855"/>
                </a:lnTo>
                <a:lnTo>
                  <a:pt x="99623" y="60337"/>
                </a:lnTo>
                <a:lnTo>
                  <a:pt x="89318" y="68094"/>
                </a:lnTo>
                <a:lnTo>
                  <a:pt x="67847" y="81886"/>
                </a:lnTo>
                <a:lnTo>
                  <a:pt x="48094" y="92229"/>
                </a:lnTo>
                <a:lnTo>
                  <a:pt x="29200" y="101710"/>
                </a:lnTo>
                <a:lnTo>
                  <a:pt x="12882" y="110330"/>
                </a:lnTo>
                <a:lnTo>
                  <a:pt x="6012" y="115501"/>
                </a:lnTo>
                <a:lnTo>
                  <a:pt x="0" y="120673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8" name="Google Shape;408;p27"/>
          <p:cNvSpPr/>
          <p:nvPr/>
        </p:nvSpPr>
        <p:spPr>
          <a:xfrm>
            <a:off x="747720" y="1689840"/>
            <a:ext cx="110512" cy="92858"/>
          </a:xfrm>
          <a:custGeom>
            <a:pathLst>
              <a:path extrusionOk="0" h="93091" w="110789">
                <a:moveTo>
                  <a:pt x="110789" y="0"/>
                </a:moveTo>
                <a:lnTo>
                  <a:pt x="105636" y="9482"/>
                </a:lnTo>
                <a:lnTo>
                  <a:pt x="99624" y="18101"/>
                </a:lnTo>
                <a:lnTo>
                  <a:pt x="92754" y="26721"/>
                </a:lnTo>
                <a:lnTo>
                  <a:pt x="85883" y="32754"/>
                </a:lnTo>
                <a:lnTo>
                  <a:pt x="70424" y="45684"/>
                </a:lnTo>
                <a:lnTo>
                  <a:pt x="54106" y="56027"/>
                </a:lnTo>
                <a:lnTo>
                  <a:pt x="38648" y="64646"/>
                </a:lnTo>
                <a:lnTo>
                  <a:pt x="23189" y="73266"/>
                </a:lnTo>
                <a:lnTo>
                  <a:pt x="10306" y="82747"/>
                </a:lnTo>
                <a:lnTo>
                  <a:pt x="4295" y="87919"/>
                </a:lnTo>
                <a:lnTo>
                  <a:pt x="0" y="93091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9" name="Google Shape;409;p27"/>
          <p:cNvSpPr/>
          <p:nvPr/>
        </p:nvSpPr>
        <p:spPr>
          <a:xfrm>
            <a:off x="646200" y="1448640"/>
            <a:ext cx="67677" cy="108333"/>
          </a:xfrm>
          <a:custGeom>
            <a:pathLst>
              <a:path extrusionOk="0" h="108605" w="67847">
                <a:moveTo>
                  <a:pt x="0" y="0"/>
                </a:moveTo>
                <a:lnTo>
                  <a:pt x="1717" y="17239"/>
                </a:lnTo>
                <a:lnTo>
                  <a:pt x="6011" y="33616"/>
                </a:lnTo>
                <a:lnTo>
                  <a:pt x="12023" y="49993"/>
                </a:lnTo>
                <a:lnTo>
                  <a:pt x="20611" y="64646"/>
                </a:lnTo>
                <a:lnTo>
                  <a:pt x="30058" y="78437"/>
                </a:lnTo>
                <a:lnTo>
                  <a:pt x="41223" y="90504"/>
                </a:lnTo>
                <a:lnTo>
                  <a:pt x="54106" y="100848"/>
                </a:lnTo>
                <a:lnTo>
                  <a:pt x="67847" y="108605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10" name="Google Shape;410;p27"/>
          <p:cNvSpPr/>
          <p:nvPr/>
        </p:nvSpPr>
        <p:spPr>
          <a:xfrm>
            <a:off x="685800" y="1370160"/>
            <a:ext cx="32390" cy="84260"/>
          </a:xfrm>
          <a:custGeom>
            <a:pathLst>
              <a:path extrusionOk="0" h="84471" w="32635">
                <a:moveTo>
                  <a:pt x="4294" y="0"/>
                </a:moveTo>
                <a:lnTo>
                  <a:pt x="1717" y="7757"/>
                </a:lnTo>
                <a:lnTo>
                  <a:pt x="858" y="15515"/>
                </a:lnTo>
                <a:lnTo>
                  <a:pt x="0" y="22411"/>
                </a:lnTo>
                <a:lnTo>
                  <a:pt x="0" y="29306"/>
                </a:lnTo>
                <a:lnTo>
                  <a:pt x="858" y="35340"/>
                </a:lnTo>
                <a:lnTo>
                  <a:pt x="2576" y="41373"/>
                </a:lnTo>
                <a:lnTo>
                  <a:pt x="6870" y="51717"/>
                </a:lnTo>
                <a:lnTo>
                  <a:pt x="13741" y="61198"/>
                </a:lnTo>
                <a:lnTo>
                  <a:pt x="20612" y="69818"/>
                </a:lnTo>
                <a:lnTo>
                  <a:pt x="26624" y="76713"/>
                </a:lnTo>
                <a:lnTo>
                  <a:pt x="32635" y="84471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11" name="Google Shape;411;p27"/>
          <p:cNvSpPr/>
          <p:nvPr/>
        </p:nvSpPr>
        <p:spPr>
          <a:xfrm>
            <a:off x="630000" y="1522800"/>
            <a:ext cx="91894" cy="112053"/>
          </a:xfrm>
          <a:custGeom>
            <a:pathLst>
              <a:path extrusionOk="0" h="112053" w="91894">
                <a:moveTo>
                  <a:pt x="0" y="0"/>
                </a:moveTo>
                <a:lnTo>
                  <a:pt x="5153" y="18101"/>
                </a:lnTo>
                <a:lnTo>
                  <a:pt x="12882" y="35340"/>
                </a:lnTo>
                <a:lnTo>
                  <a:pt x="22329" y="52579"/>
                </a:lnTo>
                <a:lnTo>
                  <a:pt x="33494" y="68094"/>
                </a:lnTo>
                <a:lnTo>
                  <a:pt x="45518" y="82747"/>
                </a:lnTo>
                <a:lnTo>
                  <a:pt x="60118" y="94814"/>
                </a:lnTo>
                <a:lnTo>
                  <a:pt x="75577" y="105158"/>
                </a:lnTo>
                <a:lnTo>
                  <a:pt x="84165" y="108605"/>
                </a:lnTo>
                <a:lnTo>
                  <a:pt x="91894" y="112053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12" name="Google Shape;412;p27"/>
          <p:cNvSpPr/>
          <p:nvPr/>
        </p:nvSpPr>
        <p:spPr>
          <a:xfrm>
            <a:off x="615240" y="1614960"/>
            <a:ext cx="110512" cy="93952"/>
          </a:xfrm>
          <a:custGeom>
            <a:pathLst>
              <a:path extrusionOk="0" h="93952" w="110789">
                <a:moveTo>
                  <a:pt x="0" y="0"/>
                </a:moveTo>
                <a:lnTo>
                  <a:pt x="6012" y="10343"/>
                </a:lnTo>
                <a:lnTo>
                  <a:pt x="12882" y="20686"/>
                </a:lnTo>
                <a:lnTo>
                  <a:pt x="26624" y="37063"/>
                </a:lnTo>
                <a:lnTo>
                  <a:pt x="41224" y="50854"/>
                </a:lnTo>
                <a:lnTo>
                  <a:pt x="55824" y="61198"/>
                </a:lnTo>
                <a:lnTo>
                  <a:pt x="70424" y="70679"/>
                </a:lnTo>
                <a:lnTo>
                  <a:pt x="85024" y="78437"/>
                </a:lnTo>
                <a:lnTo>
                  <a:pt x="97906" y="86194"/>
                </a:lnTo>
                <a:lnTo>
                  <a:pt x="110789" y="93952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13" name="Google Shape;413;p27"/>
          <p:cNvSpPr/>
          <p:nvPr/>
        </p:nvSpPr>
        <p:spPr>
          <a:xfrm>
            <a:off x="633240" y="1701000"/>
            <a:ext cx="104777" cy="86838"/>
          </a:xfrm>
          <a:custGeom>
            <a:pathLst>
              <a:path extrusionOk="0" h="87056" w="104777">
                <a:moveTo>
                  <a:pt x="0" y="0"/>
                </a:moveTo>
                <a:lnTo>
                  <a:pt x="12024" y="14653"/>
                </a:lnTo>
                <a:lnTo>
                  <a:pt x="24906" y="27582"/>
                </a:lnTo>
                <a:lnTo>
                  <a:pt x="37789" y="38787"/>
                </a:lnTo>
                <a:lnTo>
                  <a:pt x="51530" y="48269"/>
                </a:lnTo>
                <a:lnTo>
                  <a:pt x="78153" y="67232"/>
                </a:lnTo>
                <a:lnTo>
                  <a:pt x="91895" y="76713"/>
                </a:lnTo>
                <a:lnTo>
                  <a:pt x="104777" y="87056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14" name="Google Shape;414;p27"/>
          <p:cNvSpPr/>
          <p:nvPr/>
        </p:nvSpPr>
        <p:spPr>
          <a:xfrm>
            <a:off x="646920" y="1860480"/>
            <a:ext cx="1157442" cy="1200178"/>
          </a:xfrm>
          <a:custGeom>
            <a:pathLst>
              <a:path extrusionOk="0" h="1200178" w="1157442">
                <a:moveTo>
                  <a:pt x="197617" y="210143"/>
                </a:moveTo>
                <a:lnTo>
                  <a:pt x="206721" y="190921"/>
                </a:lnTo>
                <a:lnTo>
                  <a:pt x="217112" y="172649"/>
                </a:lnTo>
                <a:lnTo>
                  <a:pt x="228191" y="155410"/>
                </a:lnTo>
                <a:lnTo>
                  <a:pt x="240129" y="139463"/>
                </a:lnTo>
                <a:lnTo>
                  <a:pt x="253182" y="124121"/>
                </a:lnTo>
                <a:lnTo>
                  <a:pt x="266752" y="109812"/>
                </a:lnTo>
                <a:lnTo>
                  <a:pt x="281094" y="96796"/>
                </a:lnTo>
                <a:lnTo>
                  <a:pt x="296038" y="84385"/>
                </a:lnTo>
                <a:lnTo>
                  <a:pt x="311583" y="73007"/>
                </a:lnTo>
                <a:lnTo>
                  <a:pt x="327815" y="62578"/>
                </a:lnTo>
                <a:lnTo>
                  <a:pt x="344390" y="52750"/>
                </a:lnTo>
                <a:lnTo>
                  <a:pt x="361567" y="44304"/>
                </a:lnTo>
                <a:lnTo>
                  <a:pt x="379087" y="36201"/>
                </a:lnTo>
                <a:lnTo>
                  <a:pt x="397294" y="29306"/>
                </a:lnTo>
                <a:lnTo>
                  <a:pt x="415416" y="23186"/>
                </a:lnTo>
                <a:lnTo>
                  <a:pt x="452774" y="12757"/>
                </a:lnTo>
                <a:lnTo>
                  <a:pt x="490392" y="5861"/>
                </a:lnTo>
                <a:lnTo>
                  <a:pt x="528437" y="1638"/>
                </a:lnTo>
                <a:lnTo>
                  <a:pt x="566397" y="0"/>
                </a:lnTo>
                <a:lnTo>
                  <a:pt x="603413" y="1035"/>
                </a:lnTo>
                <a:lnTo>
                  <a:pt x="639741" y="4224"/>
                </a:lnTo>
                <a:lnTo>
                  <a:pt x="674437" y="9826"/>
                </a:lnTo>
                <a:lnTo>
                  <a:pt x="707245" y="17584"/>
                </a:lnTo>
                <a:lnTo>
                  <a:pt x="730348" y="24135"/>
                </a:lnTo>
                <a:lnTo>
                  <a:pt x="752677" y="31633"/>
                </a:lnTo>
                <a:lnTo>
                  <a:pt x="774492" y="40081"/>
                </a:lnTo>
                <a:lnTo>
                  <a:pt x="795876" y="48872"/>
                </a:lnTo>
                <a:lnTo>
                  <a:pt x="817004" y="58613"/>
                </a:lnTo>
                <a:lnTo>
                  <a:pt x="837100" y="69386"/>
                </a:lnTo>
                <a:lnTo>
                  <a:pt x="856939" y="80506"/>
                </a:lnTo>
                <a:lnTo>
                  <a:pt x="876348" y="92228"/>
                </a:lnTo>
                <a:lnTo>
                  <a:pt x="894899" y="104899"/>
                </a:lnTo>
                <a:lnTo>
                  <a:pt x="913020" y="118260"/>
                </a:lnTo>
                <a:lnTo>
                  <a:pt x="930283" y="132308"/>
                </a:lnTo>
                <a:lnTo>
                  <a:pt x="947460" y="147307"/>
                </a:lnTo>
                <a:lnTo>
                  <a:pt x="963691" y="162563"/>
                </a:lnTo>
                <a:lnTo>
                  <a:pt x="979236" y="178510"/>
                </a:lnTo>
                <a:lnTo>
                  <a:pt x="994523" y="195489"/>
                </a:lnTo>
                <a:lnTo>
                  <a:pt x="1009123" y="212729"/>
                </a:lnTo>
                <a:lnTo>
                  <a:pt x="1023122" y="230657"/>
                </a:lnTo>
                <a:lnTo>
                  <a:pt x="1036434" y="249534"/>
                </a:lnTo>
                <a:lnTo>
                  <a:pt x="1049058" y="268756"/>
                </a:lnTo>
                <a:lnTo>
                  <a:pt x="1061082" y="288667"/>
                </a:lnTo>
                <a:lnTo>
                  <a:pt x="1072419" y="309525"/>
                </a:lnTo>
                <a:lnTo>
                  <a:pt x="1083498" y="330385"/>
                </a:lnTo>
                <a:lnTo>
                  <a:pt x="1093546" y="352192"/>
                </a:lnTo>
                <a:lnTo>
                  <a:pt x="1103250" y="374689"/>
                </a:lnTo>
                <a:lnTo>
                  <a:pt x="1112011" y="397445"/>
                </a:lnTo>
                <a:lnTo>
                  <a:pt x="1120169" y="421235"/>
                </a:lnTo>
                <a:lnTo>
                  <a:pt x="1127899" y="445024"/>
                </a:lnTo>
                <a:lnTo>
                  <a:pt x="1134769" y="469762"/>
                </a:lnTo>
                <a:lnTo>
                  <a:pt x="1141211" y="494845"/>
                </a:lnTo>
                <a:lnTo>
                  <a:pt x="1146794" y="520617"/>
                </a:lnTo>
                <a:lnTo>
                  <a:pt x="1151603" y="546992"/>
                </a:lnTo>
                <a:lnTo>
                  <a:pt x="1155811" y="573713"/>
                </a:lnTo>
                <a:lnTo>
                  <a:pt x="1157442" y="596813"/>
                </a:lnTo>
                <a:lnTo>
                  <a:pt x="1157442" y="620603"/>
                </a:lnTo>
                <a:lnTo>
                  <a:pt x="1155811" y="645341"/>
                </a:lnTo>
                <a:lnTo>
                  <a:pt x="1152891" y="670424"/>
                </a:lnTo>
                <a:lnTo>
                  <a:pt x="1148424" y="695850"/>
                </a:lnTo>
                <a:lnTo>
                  <a:pt x="1142585" y="721968"/>
                </a:lnTo>
                <a:lnTo>
                  <a:pt x="1135113" y="747999"/>
                </a:lnTo>
                <a:lnTo>
                  <a:pt x="1126353" y="774375"/>
                </a:lnTo>
                <a:lnTo>
                  <a:pt x="1116220" y="800750"/>
                </a:lnTo>
                <a:lnTo>
                  <a:pt x="1105226" y="827127"/>
                </a:lnTo>
                <a:lnTo>
                  <a:pt x="1092515" y="853588"/>
                </a:lnTo>
                <a:lnTo>
                  <a:pt x="1078945" y="879618"/>
                </a:lnTo>
                <a:lnTo>
                  <a:pt x="1064002" y="905046"/>
                </a:lnTo>
                <a:lnTo>
                  <a:pt x="1048113" y="930474"/>
                </a:lnTo>
                <a:lnTo>
                  <a:pt x="1030851" y="954867"/>
                </a:lnTo>
                <a:lnTo>
                  <a:pt x="1012730" y="979260"/>
                </a:lnTo>
                <a:lnTo>
                  <a:pt x="993578" y="1002446"/>
                </a:lnTo>
                <a:lnTo>
                  <a:pt x="973138" y="1024943"/>
                </a:lnTo>
                <a:lnTo>
                  <a:pt x="952011" y="1046750"/>
                </a:lnTo>
                <a:lnTo>
                  <a:pt x="929939" y="1067265"/>
                </a:lnTo>
                <a:lnTo>
                  <a:pt x="906922" y="1086831"/>
                </a:lnTo>
                <a:lnTo>
                  <a:pt x="883219" y="1104760"/>
                </a:lnTo>
                <a:lnTo>
                  <a:pt x="858829" y="1121999"/>
                </a:lnTo>
                <a:lnTo>
                  <a:pt x="833236" y="1137342"/>
                </a:lnTo>
                <a:lnTo>
                  <a:pt x="807212" y="1151306"/>
                </a:lnTo>
                <a:lnTo>
                  <a:pt x="780589" y="1163717"/>
                </a:lnTo>
                <a:lnTo>
                  <a:pt x="753021" y="1174406"/>
                </a:lnTo>
                <a:lnTo>
                  <a:pt x="725109" y="1183196"/>
                </a:lnTo>
                <a:lnTo>
                  <a:pt x="696510" y="1190438"/>
                </a:lnTo>
                <a:lnTo>
                  <a:pt x="667310" y="1195264"/>
                </a:lnTo>
                <a:lnTo>
                  <a:pt x="637508" y="1198195"/>
                </a:lnTo>
                <a:lnTo>
                  <a:pt x="607277" y="1198885"/>
                </a:lnTo>
                <a:lnTo>
                  <a:pt x="584261" y="1200178"/>
                </a:lnTo>
                <a:lnTo>
                  <a:pt x="561158" y="1200178"/>
                </a:lnTo>
                <a:lnTo>
                  <a:pt x="538829" y="1198885"/>
                </a:lnTo>
                <a:lnTo>
                  <a:pt x="517015" y="1196902"/>
                </a:lnTo>
                <a:lnTo>
                  <a:pt x="495286" y="1193627"/>
                </a:lnTo>
                <a:lnTo>
                  <a:pt x="474160" y="1189403"/>
                </a:lnTo>
                <a:lnTo>
                  <a:pt x="453461" y="1184232"/>
                </a:lnTo>
                <a:lnTo>
                  <a:pt x="432935" y="1178370"/>
                </a:lnTo>
                <a:lnTo>
                  <a:pt x="413182" y="1171474"/>
                </a:lnTo>
                <a:lnTo>
                  <a:pt x="393687" y="1163717"/>
                </a:lnTo>
                <a:lnTo>
                  <a:pt x="374879" y="1155528"/>
                </a:lnTo>
                <a:lnTo>
                  <a:pt x="356328" y="1146392"/>
                </a:lnTo>
                <a:lnTo>
                  <a:pt x="338550" y="1136652"/>
                </a:lnTo>
                <a:lnTo>
                  <a:pt x="321031" y="1126567"/>
                </a:lnTo>
                <a:lnTo>
                  <a:pt x="287536" y="1104415"/>
                </a:lnTo>
                <a:lnTo>
                  <a:pt x="256103" y="1080970"/>
                </a:lnTo>
                <a:lnTo>
                  <a:pt x="226817" y="1055887"/>
                </a:lnTo>
                <a:lnTo>
                  <a:pt x="199592" y="1029770"/>
                </a:lnTo>
                <a:lnTo>
                  <a:pt x="174944" y="1003739"/>
                </a:lnTo>
                <a:lnTo>
                  <a:pt x="152184" y="977364"/>
                </a:lnTo>
                <a:lnTo>
                  <a:pt x="132088" y="950988"/>
                </a:lnTo>
                <a:lnTo>
                  <a:pt x="114568" y="925905"/>
                </a:lnTo>
                <a:lnTo>
                  <a:pt x="99281" y="901771"/>
                </a:lnTo>
                <a:lnTo>
                  <a:pt x="73344" y="855139"/>
                </a:lnTo>
                <a:lnTo>
                  <a:pt x="61664" y="831695"/>
                </a:lnTo>
                <a:lnTo>
                  <a:pt x="50928" y="808595"/>
                </a:lnTo>
                <a:lnTo>
                  <a:pt x="41224" y="785753"/>
                </a:lnTo>
                <a:lnTo>
                  <a:pt x="32722" y="762997"/>
                </a:lnTo>
                <a:lnTo>
                  <a:pt x="24992" y="740156"/>
                </a:lnTo>
                <a:lnTo>
                  <a:pt x="18122" y="717659"/>
                </a:lnTo>
                <a:lnTo>
                  <a:pt x="12625" y="695247"/>
                </a:lnTo>
                <a:lnTo>
                  <a:pt x="8073" y="673096"/>
                </a:lnTo>
                <a:lnTo>
                  <a:pt x="4209" y="650943"/>
                </a:lnTo>
                <a:lnTo>
                  <a:pt x="1890" y="629050"/>
                </a:lnTo>
                <a:lnTo>
                  <a:pt x="258" y="607243"/>
                </a:lnTo>
                <a:lnTo>
                  <a:pt x="0" y="585781"/>
                </a:lnTo>
                <a:lnTo>
                  <a:pt x="602" y="564232"/>
                </a:lnTo>
                <a:lnTo>
                  <a:pt x="2233" y="543114"/>
                </a:lnTo>
                <a:lnTo>
                  <a:pt x="5154" y="521910"/>
                </a:lnTo>
                <a:lnTo>
                  <a:pt x="9018" y="501050"/>
                </a:lnTo>
                <a:lnTo>
                  <a:pt x="14257" y="480536"/>
                </a:lnTo>
                <a:lnTo>
                  <a:pt x="20699" y="460022"/>
                </a:lnTo>
                <a:lnTo>
                  <a:pt x="28170" y="439507"/>
                </a:lnTo>
                <a:lnTo>
                  <a:pt x="36673" y="419596"/>
                </a:lnTo>
                <a:lnTo>
                  <a:pt x="46377" y="399772"/>
                </a:lnTo>
                <a:lnTo>
                  <a:pt x="57456" y="379860"/>
                </a:lnTo>
                <a:lnTo>
                  <a:pt x="69394" y="360639"/>
                </a:lnTo>
                <a:lnTo>
                  <a:pt x="83049" y="341073"/>
                </a:lnTo>
                <a:lnTo>
                  <a:pt x="97649" y="322196"/>
                </a:lnTo>
                <a:lnTo>
                  <a:pt x="113537" y="303320"/>
                </a:lnTo>
                <a:lnTo>
                  <a:pt x="130456" y="284701"/>
                </a:lnTo>
                <a:lnTo>
                  <a:pt x="148922" y="266514"/>
                </a:lnTo>
                <a:lnTo>
                  <a:pt x="168416" y="248586"/>
                </a:lnTo>
                <a:lnTo>
                  <a:pt x="189544" y="230657"/>
                </a:lnTo>
                <a:lnTo>
                  <a:pt x="197617" y="210143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27"/>
          <p:cNvSpPr/>
          <p:nvPr/>
        </p:nvSpPr>
        <p:spPr>
          <a:xfrm>
            <a:off x="646920" y="1860480"/>
            <a:ext cx="1157700" cy="1199833"/>
          </a:xfrm>
          <a:custGeom>
            <a:pathLst>
              <a:path extrusionOk="0" h="1199833" w="1157700">
                <a:moveTo>
                  <a:pt x="189801" y="231002"/>
                </a:moveTo>
                <a:lnTo>
                  <a:pt x="168331" y="248241"/>
                </a:lnTo>
                <a:lnTo>
                  <a:pt x="148578" y="266342"/>
                </a:lnTo>
                <a:lnTo>
                  <a:pt x="130542" y="284443"/>
                </a:lnTo>
                <a:lnTo>
                  <a:pt x="113366" y="303406"/>
                </a:lnTo>
                <a:lnTo>
                  <a:pt x="97907" y="322369"/>
                </a:lnTo>
                <a:lnTo>
                  <a:pt x="83307" y="341332"/>
                </a:lnTo>
                <a:lnTo>
                  <a:pt x="69565" y="360294"/>
                </a:lnTo>
                <a:lnTo>
                  <a:pt x="57542" y="380119"/>
                </a:lnTo>
                <a:lnTo>
                  <a:pt x="46377" y="399944"/>
                </a:lnTo>
                <a:lnTo>
                  <a:pt x="36930" y="419769"/>
                </a:lnTo>
                <a:lnTo>
                  <a:pt x="28342" y="439594"/>
                </a:lnTo>
                <a:lnTo>
                  <a:pt x="20612" y="460281"/>
                </a:lnTo>
                <a:lnTo>
                  <a:pt x="13742" y="480105"/>
                </a:lnTo>
                <a:lnTo>
                  <a:pt x="8589" y="500792"/>
                </a:lnTo>
                <a:lnTo>
                  <a:pt x="5153" y="521479"/>
                </a:lnTo>
                <a:lnTo>
                  <a:pt x="1718" y="543028"/>
                </a:lnTo>
                <a:lnTo>
                  <a:pt x="859" y="564576"/>
                </a:lnTo>
                <a:lnTo>
                  <a:pt x="0" y="586125"/>
                </a:lnTo>
                <a:lnTo>
                  <a:pt x="0" y="606812"/>
                </a:lnTo>
                <a:lnTo>
                  <a:pt x="1718" y="629223"/>
                </a:lnTo>
                <a:lnTo>
                  <a:pt x="4294" y="650771"/>
                </a:lnTo>
                <a:lnTo>
                  <a:pt x="7730" y="673182"/>
                </a:lnTo>
                <a:lnTo>
                  <a:pt x="12883" y="695593"/>
                </a:lnTo>
                <a:lnTo>
                  <a:pt x="18036" y="718003"/>
                </a:lnTo>
                <a:lnTo>
                  <a:pt x="24906" y="740414"/>
                </a:lnTo>
                <a:lnTo>
                  <a:pt x="32636" y="762825"/>
                </a:lnTo>
                <a:lnTo>
                  <a:pt x="41224" y="786097"/>
                </a:lnTo>
                <a:lnTo>
                  <a:pt x="50671" y="808508"/>
                </a:lnTo>
                <a:lnTo>
                  <a:pt x="61836" y="831781"/>
                </a:lnTo>
                <a:lnTo>
                  <a:pt x="73001" y="855053"/>
                </a:lnTo>
                <a:lnTo>
                  <a:pt x="98766" y="901599"/>
                </a:lnTo>
                <a:lnTo>
                  <a:pt x="114225" y="925733"/>
                </a:lnTo>
                <a:lnTo>
                  <a:pt x="132260" y="950730"/>
                </a:lnTo>
                <a:lnTo>
                  <a:pt x="152013" y="977450"/>
                </a:lnTo>
                <a:lnTo>
                  <a:pt x="175201" y="1003308"/>
                </a:lnTo>
                <a:lnTo>
                  <a:pt x="199248" y="1030029"/>
                </a:lnTo>
                <a:lnTo>
                  <a:pt x="226731" y="1055887"/>
                </a:lnTo>
                <a:lnTo>
                  <a:pt x="255931" y="1080884"/>
                </a:lnTo>
                <a:lnTo>
                  <a:pt x="287708" y="1104157"/>
                </a:lnTo>
                <a:lnTo>
                  <a:pt x="321202" y="1126567"/>
                </a:lnTo>
                <a:lnTo>
                  <a:pt x="338379" y="1136911"/>
                </a:lnTo>
                <a:lnTo>
                  <a:pt x="356414" y="1146392"/>
                </a:lnTo>
                <a:lnTo>
                  <a:pt x="374449" y="1155874"/>
                </a:lnTo>
                <a:lnTo>
                  <a:pt x="393344" y="1163631"/>
                </a:lnTo>
                <a:lnTo>
                  <a:pt x="413097" y="1171388"/>
                </a:lnTo>
                <a:lnTo>
                  <a:pt x="432850" y="1178284"/>
                </a:lnTo>
                <a:lnTo>
                  <a:pt x="453462" y="1184318"/>
                </a:lnTo>
                <a:lnTo>
                  <a:pt x="474073" y="1189489"/>
                </a:lnTo>
                <a:lnTo>
                  <a:pt x="495544" y="1193799"/>
                </a:lnTo>
                <a:lnTo>
                  <a:pt x="517015" y="1197247"/>
                </a:lnTo>
                <a:lnTo>
                  <a:pt x="538486" y="1198971"/>
                </a:lnTo>
                <a:lnTo>
                  <a:pt x="560815" y="1199833"/>
                </a:lnTo>
                <a:lnTo>
                  <a:pt x="584003" y="1199833"/>
                </a:lnTo>
                <a:lnTo>
                  <a:pt x="607192" y="1198971"/>
                </a:lnTo>
                <a:lnTo>
                  <a:pt x="637251" y="1198109"/>
                </a:lnTo>
                <a:lnTo>
                  <a:pt x="667310" y="1195523"/>
                </a:lnTo>
                <a:lnTo>
                  <a:pt x="696510" y="1190351"/>
                </a:lnTo>
                <a:lnTo>
                  <a:pt x="724851" y="1183456"/>
                </a:lnTo>
                <a:lnTo>
                  <a:pt x="753193" y="1173975"/>
                </a:lnTo>
                <a:lnTo>
                  <a:pt x="780675" y="1163631"/>
                </a:lnTo>
                <a:lnTo>
                  <a:pt x="807299" y="1151564"/>
                </a:lnTo>
                <a:lnTo>
                  <a:pt x="833064" y="1136911"/>
                </a:lnTo>
                <a:lnTo>
                  <a:pt x="858828" y="1122258"/>
                </a:lnTo>
                <a:lnTo>
                  <a:pt x="882876" y="1105019"/>
                </a:lnTo>
                <a:lnTo>
                  <a:pt x="906923" y="1086917"/>
                </a:lnTo>
                <a:lnTo>
                  <a:pt x="930111" y="1067093"/>
                </a:lnTo>
                <a:lnTo>
                  <a:pt x="951582" y="1046406"/>
                </a:lnTo>
                <a:lnTo>
                  <a:pt x="973053" y="1024857"/>
                </a:lnTo>
                <a:lnTo>
                  <a:pt x="993665" y="1002446"/>
                </a:lnTo>
                <a:lnTo>
                  <a:pt x="1012559" y="979174"/>
                </a:lnTo>
                <a:lnTo>
                  <a:pt x="1030594" y="955039"/>
                </a:lnTo>
                <a:lnTo>
                  <a:pt x="1047771" y="930043"/>
                </a:lnTo>
                <a:lnTo>
                  <a:pt x="1064088" y="905046"/>
                </a:lnTo>
                <a:lnTo>
                  <a:pt x="1078688" y="879188"/>
                </a:lnTo>
                <a:lnTo>
                  <a:pt x="1092430" y="853329"/>
                </a:lnTo>
                <a:lnTo>
                  <a:pt x="1105312" y="827471"/>
                </a:lnTo>
                <a:lnTo>
                  <a:pt x="1116477" y="800750"/>
                </a:lnTo>
                <a:lnTo>
                  <a:pt x="1125924" y="774030"/>
                </a:lnTo>
                <a:lnTo>
                  <a:pt x="1135371" y="748171"/>
                </a:lnTo>
                <a:lnTo>
                  <a:pt x="1142242" y="722313"/>
                </a:lnTo>
                <a:lnTo>
                  <a:pt x="1148254" y="695593"/>
                </a:lnTo>
                <a:lnTo>
                  <a:pt x="1152548" y="670596"/>
                </a:lnTo>
                <a:lnTo>
                  <a:pt x="1155983" y="645600"/>
                </a:lnTo>
                <a:lnTo>
                  <a:pt x="1157700" y="620603"/>
                </a:lnTo>
                <a:lnTo>
                  <a:pt x="1157700" y="596469"/>
                </a:lnTo>
                <a:lnTo>
                  <a:pt x="1155983" y="574058"/>
                </a:lnTo>
                <a:lnTo>
                  <a:pt x="1151689" y="547337"/>
                </a:lnTo>
                <a:lnTo>
                  <a:pt x="1146536" y="520617"/>
                </a:lnTo>
                <a:lnTo>
                  <a:pt x="1141383" y="494758"/>
                </a:lnTo>
                <a:lnTo>
                  <a:pt x="1134512" y="469762"/>
                </a:lnTo>
                <a:lnTo>
                  <a:pt x="1127641" y="444765"/>
                </a:lnTo>
                <a:lnTo>
                  <a:pt x="1119912" y="421493"/>
                </a:lnTo>
                <a:lnTo>
                  <a:pt x="1112183" y="397358"/>
                </a:lnTo>
                <a:lnTo>
                  <a:pt x="1102735" y="374948"/>
                </a:lnTo>
                <a:lnTo>
                  <a:pt x="1093288" y="352537"/>
                </a:lnTo>
                <a:lnTo>
                  <a:pt x="1082983" y="330126"/>
                </a:lnTo>
                <a:lnTo>
                  <a:pt x="1072677" y="309439"/>
                </a:lnTo>
                <a:lnTo>
                  <a:pt x="1060653" y="288753"/>
                </a:lnTo>
                <a:lnTo>
                  <a:pt x="1048629" y="268928"/>
                </a:lnTo>
                <a:lnTo>
                  <a:pt x="1036606" y="249103"/>
                </a:lnTo>
                <a:lnTo>
                  <a:pt x="1022864" y="231002"/>
                </a:lnTo>
                <a:lnTo>
                  <a:pt x="1009123" y="212901"/>
                </a:lnTo>
                <a:lnTo>
                  <a:pt x="994523" y="195662"/>
                </a:lnTo>
                <a:lnTo>
                  <a:pt x="979064" y="178423"/>
                </a:lnTo>
                <a:lnTo>
                  <a:pt x="963605" y="162908"/>
                </a:lnTo>
                <a:lnTo>
                  <a:pt x="947288" y="147393"/>
                </a:lnTo>
                <a:lnTo>
                  <a:pt x="930111" y="131878"/>
                </a:lnTo>
                <a:lnTo>
                  <a:pt x="912935" y="118087"/>
                </a:lnTo>
                <a:lnTo>
                  <a:pt x="894899" y="105158"/>
                </a:lnTo>
                <a:lnTo>
                  <a:pt x="876005" y="92228"/>
                </a:lnTo>
                <a:lnTo>
                  <a:pt x="857111" y="80161"/>
                </a:lnTo>
                <a:lnTo>
                  <a:pt x="837358" y="68956"/>
                </a:lnTo>
                <a:lnTo>
                  <a:pt x="816746" y="58612"/>
                </a:lnTo>
                <a:lnTo>
                  <a:pt x="796134" y="49131"/>
                </a:lnTo>
                <a:lnTo>
                  <a:pt x="774663" y="39649"/>
                </a:lnTo>
                <a:lnTo>
                  <a:pt x="752334" y="31892"/>
                </a:lnTo>
                <a:lnTo>
                  <a:pt x="730004" y="24134"/>
                </a:lnTo>
                <a:lnTo>
                  <a:pt x="706816" y="17239"/>
                </a:lnTo>
                <a:lnTo>
                  <a:pt x="674180" y="9481"/>
                </a:lnTo>
                <a:lnTo>
                  <a:pt x="639827" y="4310"/>
                </a:lnTo>
                <a:lnTo>
                  <a:pt x="602898" y="862"/>
                </a:lnTo>
                <a:lnTo>
                  <a:pt x="565968" y="0"/>
                </a:lnTo>
                <a:lnTo>
                  <a:pt x="528180" y="1724"/>
                </a:lnTo>
                <a:lnTo>
                  <a:pt x="490391" y="6033"/>
                </a:lnTo>
                <a:lnTo>
                  <a:pt x="452603" y="12929"/>
                </a:lnTo>
                <a:lnTo>
                  <a:pt x="415673" y="23272"/>
                </a:lnTo>
                <a:lnTo>
                  <a:pt x="396779" y="29306"/>
                </a:lnTo>
                <a:lnTo>
                  <a:pt x="378744" y="36202"/>
                </a:lnTo>
                <a:lnTo>
                  <a:pt x="361567" y="43959"/>
                </a:lnTo>
                <a:lnTo>
                  <a:pt x="344390" y="52579"/>
                </a:lnTo>
                <a:lnTo>
                  <a:pt x="328073" y="62922"/>
                </a:lnTo>
                <a:lnTo>
                  <a:pt x="311755" y="73265"/>
                </a:lnTo>
                <a:lnTo>
                  <a:pt x="296296" y="84471"/>
                </a:lnTo>
                <a:lnTo>
                  <a:pt x="280837" y="96538"/>
                </a:lnTo>
                <a:lnTo>
                  <a:pt x="266237" y="109467"/>
                </a:lnTo>
                <a:lnTo>
                  <a:pt x="253355" y="124120"/>
                </a:lnTo>
                <a:lnTo>
                  <a:pt x="240472" y="139636"/>
                </a:lnTo>
                <a:lnTo>
                  <a:pt x="228449" y="155150"/>
                </a:lnTo>
                <a:lnTo>
                  <a:pt x="217284" y="172390"/>
                </a:lnTo>
                <a:lnTo>
                  <a:pt x="206978" y="190490"/>
                </a:lnTo>
                <a:lnTo>
                  <a:pt x="197531" y="210315"/>
                </a:lnTo>
                <a:lnTo>
                  <a:pt x="189801" y="231002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16" name="Google Shape;416;p27"/>
          <p:cNvSpPr/>
          <p:nvPr/>
        </p:nvSpPr>
        <p:spPr>
          <a:xfrm>
            <a:off x="927000" y="2046960"/>
            <a:ext cx="7555" cy="112054"/>
          </a:xfrm>
          <a:custGeom>
            <a:pathLst>
              <a:path extrusionOk="0" h="112054" w="7729">
                <a:moveTo>
                  <a:pt x="7729" y="0"/>
                </a:moveTo>
                <a:lnTo>
                  <a:pt x="3435" y="16377"/>
                </a:lnTo>
                <a:lnTo>
                  <a:pt x="858" y="32754"/>
                </a:lnTo>
                <a:lnTo>
                  <a:pt x="0" y="48270"/>
                </a:lnTo>
                <a:lnTo>
                  <a:pt x="0" y="63785"/>
                </a:lnTo>
                <a:lnTo>
                  <a:pt x="858" y="77576"/>
                </a:lnTo>
                <a:lnTo>
                  <a:pt x="2576" y="91367"/>
                </a:lnTo>
                <a:lnTo>
                  <a:pt x="5153" y="102572"/>
                </a:lnTo>
                <a:lnTo>
                  <a:pt x="7729" y="112054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17" name="Google Shape;417;p27"/>
          <p:cNvSpPr/>
          <p:nvPr/>
        </p:nvSpPr>
        <p:spPr>
          <a:xfrm>
            <a:off x="910800" y="2066760"/>
            <a:ext cx="16919" cy="102316"/>
          </a:xfrm>
          <a:custGeom>
            <a:pathLst>
              <a:path extrusionOk="0" h="102572" w="17177">
                <a:moveTo>
                  <a:pt x="859" y="0"/>
                </a:moveTo>
                <a:lnTo>
                  <a:pt x="0" y="13791"/>
                </a:lnTo>
                <a:lnTo>
                  <a:pt x="0" y="28444"/>
                </a:lnTo>
                <a:lnTo>
                  <a:pt x="1718" y="42236"/>
                </a:lnTo>
                <a:lnTo>
                  <a:pt x="4294" y="56889"/>
                </a:lnTo>
                <a:lnTo>
                  <a:pt x="7730" y="69818"/>
                </a:lnTo>
                <a:lnTo>
                  <a:pt x="11165" y="81885"/>
                </a:lnTo>
                <a:lnTo>
                  <a:pt x="14600" y="93090"/>
                </a:lnTo>
                <a:lnTo>
                  <a:pt x="17177" y="102572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18" name="Google Shape;418;p27"/>
          <p:cNvSpPr/>
          <p:nvPr/>
        </p:nvSpPr>
        <p:spPr>
          <a:xfrm>
            <a:off x="890280" y="2079720"/>
            <a:ext cx="23015" cy="73083"/>
          </a:xfrm>
          <a:custGeom>
            <a:pathLst>
              <a:path extrusionOk="0" h="73266" w="23189">
                <a:moveTo>
                  <a:pt x="0" y="0"/>
                </a:moveTo>
                <a:lnTo>
                  <a:pt x="2576" y="12067"/>
                </a:lnTo>
                <a:lnTo>
                  <a:pt x="5153" y="23272"/>
                </a:lnTo>
                <a:lnTo>
                  <a:pt x="11165" y="42235"/>
                </a:lnTo>
                <a:lnTo>
                  <a:pt x="17177" y="58612"/>
                </a:lnTo>
                <a:lnTo>
                  <a:pt x="23189" y="73266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19" name="Google Shape;419;p27"/>
          <p:cNvSpPr/>
          <p:nvPr/>
        </p:nvSpPr>
        <p:spPr>
          <a:xfrm>
            <a:off x="872280" y="2099520"/>
            <a:ext cx="42835" cy="66204"/>
          </a:xfrm>
          <a:custGeom>
            <a:pathLst>
              <a:path extrusionOk="0" h="66370" w="42942">
                <a:moveTo>
                  <a:pt x="0" y="0"/>
                </a:moveTo>
                <a:lnTo>
                  <a:pt x="3435" y="6033"/>
                </a:lnTo>
                <a:lnTo>
                  <a:pt x="8588" y="12929"/>
                </a:lnTo>
                <a:lnTo>
                  <a:pt x="13741" y="20687"/>
                </a:lnTo>
                <a:lnTo>
                  <a:pt x="18894" y="29306"/>
                </a:lnTo>
                <a:lnTo>
                  <a:pt x="30918" y="48269"/>
                </a:lnTo>
                <a:lnTo>
                  <a:pt x="42942" y="66370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20" name="Google Shape;420;p27"/>
          <p:cNvSpPr/>
          <p:nvPr/>
        </p:nvSpPr>
        <p:spPr>
          <a:xfrm>
            <a:off x="934920" y="2030400"/>
            <a:ext cx="42834" cy="124983"/>
          </a:xfrm>
          <a:custGeom>
            <a:pathLst>
              <a:path extrusionOk="0" h="124983" w="42941">
                <a:moveTo>
                  <a:pt x="42941" y="0"/>
                </a:moveTo>
                <a:lnTo>
                  <a:pt x="36071" y="7758"/>
                </a:lnTo>
                <a:lnTo>
                  <a:pt x="30059" y="15515"/>
                </a:lnTo>
                <a:lnTo>
                  <a:pt x="21470" y="32754"/>
                </a:lnTo>
                <a:lnTo>
                  <a:pt x="15459" y="49993"/>
                </a:lnTo>
                <a:lnTo>
                  <a:pt x="11164" y="67232"/>
                </a:lnTo>
                <a:lnTo>
                  <a:pt x="7729" y="83610"/>
                </a:lnTo>
                <a:lnTo>
                  <a:pt x="6011" y="99125"/>
                </a:lnTo>
                <a:lnTo>
                  <a:pt x="2576" y="112916"/>
                </a:lnTo>
                <a:lnTo>
                  <a:pt x="0" y="124983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21" name="Google Shape;421;p27"/>
          <p:cNvSpPr/>
          <p:nvPr/>
        </p:nvSpPr>
        <p:spPr>
          <a:xfrm>
            <a:off x="820440" y="2178720"/>
            <a:ext cx="69565" cy="26652"/>
          </a:xfrm>
          <a:custGeom>
            <a:pathLst>
              <a:path extrusionOk="0" h="26719" w="69565">
                <a:moveTo>
                  <a:pt x="0" y="0"/>
                </a:moveTo>
                <a:lnTo>
                  <a:pt x="12023" y="862"/>
                </a:lnTo>
                <a:lnTo>
                  <a:pt x="22329" y="3447"/>
                </a:lnTo>
                <a:lnTo>
                  <a:pt x="32635" y="6895"/>
                </a:lnTo>
                <a:lnTo>
                  <a:pt x="40364" y="10343"/>
                </a:lnTo>
                <a:lnTo>
                  <a:pt x="55823" y="18962"/>
                </a:lnTo>
                <a:lnTo>
                  <a:pt x="69565" y="26719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22" name="Google Shape;422;p27"/>
          <p:cNvSpPr/>
          <p:nvPr/>
        </p:nvSpPr>
        <p:spPr>
          <a:xfrm>
            <a:off x="750240" y="2197800"/>
            <a:ext cx="141352" cy="11150"/>
          </a:xfrm>
          <a:custGeom>
            <a:pathLst>
              <a:path extrusionOk="0" h="11206" w="141706">
                <a:moveTo>
                  <a:pt x="0" y="11206"/>
                </a:moveTo>
                <a:lnTo>
                  <a:pt x="8588" y="6896"/>
                </a:lnTo>
                <a:lnTo>
                  <a:pt x="18035" y="4310"/>
                </a:lnTo>
                <a:lnTo>
                  <a:pt x="27482" y="1724"/>
                </a:lnTo>
                <a:lnTo>
                  <a:pt x="37788" y="862"/>
                </a:lnTo>
                <a:lnTo>
                  <a:pt x="58400" y="0"/>
                </a:lnTo>
                <a:lnTo>
                  <a:pt x="79012" y="862"/>
                </a:lnTo>
                <a:lnTo>
                  <a:pt x="98765" y="3448"/>
                </a:lnTo>
                <a:lnTo>
                  <a:pt x="115941" y="6034"/>
                </a:lnTo>
                <a:lnTo>
                  <a:pt x="130541" y="8620"/>
                </a:lnTo>
                <a:lnTo>
                  <a:pt x="136553" y="10344"/>
                </a:lnTo>
                <a:lnTo>
                  <a:pt x="141706" y="11206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23" name="Google Shape;423;p27"/>
          <p:cNvSpPr/>
          <p:nvPr/>
        </p:nvSpPr>
        <p:spPr>
          <a:xfrm>
            <a:off x="776880" y="2198520"/>
            <a:ext cx="118519" cy="19824"/>
          </a:xfrm>
          <a:custGeom>
            <a:pathLst>
              <a:path extrusionOk="0" h="19824" w="118519">
                <a:moveTo>
                  <a:pt x="0" y="19824"/>
                </a:moveTo>
                <a:lnTo>
                  <a:pt x="12024" y="18962"/>
                </a:lnTo>
                <a:lnTo>
                  <a:pt x="26624" y="18100"/>
                </a:lnTo>
                <a:lnTo>
                  <a:pt x="42083" y="18100"/>
                </a:lnTo>
                <a:lnTo>
                  <a:pt x="58401" y="17238"/>
                </a:lnTo>
                <a:lnTo>
                  <a:pt x="74719" y="15514"/>
                </a:lnTo>
                <a:lnTo>
                  <a:pt x="90178" y="12928"/>
                </a:lnTo>
                <a:lnTo>
                  <a:pt x="104778" y="7757"/>
                </a:lnTo>
                <a:lnTo>
                  <a:pt x="111649" y="4309"/>
                </a:lnTo>
                <a:lnTo>
                  <a:pt x="118519" y="0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24" name="Google Shape;424;p27"/>
          <p:cNvSpPr/>
          <p:nvPr/>
        </p:nvSpPr>
        <p:spPr>
          <a:xfrm>
            <a:off x="778680" y="2215800"/>
            <a:ext cx="89952" cy="25536"/>
          </a:xfrm>
          <a:custGeom>
            <a:pathLst>
              <a:path extrusionOk="0" h="25859" w="90177">
                <a:moveTo>
                  <a:pt x="0" y="25859"/>
                </a:moveTo>
                <a:lnTo>
                  <a:pt x="15459" y="24135"/>
                </a:lnTo>
                <a:lnTo>
                  <a:pt x="29200" y="22411"/>
                </a:lnTo>
                <a:lnTo>
                  <a:pt x="40365" y="18963"/>
                </a:lnTo>
                <a:lnTo>
                  <a:pt x="51530" y="15515"/>
                </a:lnTo>
                <a:lnTo>
                  <a:pt x="70424" y="7758"/>
                </a:lnTo>
                <a:lnTo>
                  <a:pt x="90177" y="0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25" name="Google Shape;425;p27"/>
          <p:cNvSpPr/>
          <p:nvPr/>
        </p:nvSpPr>
        <p:spPr>
          <a:xfrm>
            <a:off x="659520" y="1805400"/>
            <a:ext cx="274911" cy="400375"/>
          </a:xfrm>
          <a:custGeom>
            <a:pathLst>
              <a:path extrusionOk="0" h="400375" w="274911">
                <a:moveTo>
                  <a:pt x="274911" y="357708"/>
                </a:moveTo>
                <a:lnTo>
                  <a:pt x="273022" y="365553"/>
                </a:lnTo>
                <a:lnTo>
                  <a:pt x="269758" y="373051"/>
                </a:lnTo>
                <a:lnTo>
                  <a:pt x="265207" y="380550"/>
                </a:lnTo>
                <a:lnTo>
                  <a:pt x="259710" y="387360"/>
                </a:lnTo>
                <a:lnTo>
                  <a:pt x="253526" y="393221"/>
                </a:lnTo>
                <a:lnTo>
                  <a:pt x="246398" y="397445"/>
                </a:lnTo>
                <a:lnTo>
                  <a:pt x="238927" y="400116"/>
                </a:lnTo>
                <a:lnTo>
                  <a:pt x="231455" y="400375"/>
                </a:lnTo>
                <a:lnTo>
                  <a:pt x="214536" y="385722"/>
                </a:lnTo>
                <a:lnTo>
                  <a:pt x="197015" y="368828"/>
                </a:lnTo>
                <a:lnTo>
                  <a:pt x="179151" y="349607"/>
                </a:lnTo>
                <a:lnTo>
                  <a:pt x="160687" y="328747"/>
                </a:lnTo>
                <a:lnTo>
                  <a:pt x="142136" y="306250"/>
                </a:lnTo>
                <a:lnTo>
                  <a:pt x="124016" y="282805"/>
                </a:lnTo>
                <a:lnTo>
                  <a:pt x="105808" y="258068"/>
                </a:lnTo>
                <a:lnTo>
                  <a:pt x="88631" y="232985"/>
                </a:lnTo>
                <a:lnTo>
                  <a:pt x="72056" y="207212"/>
                </a:lnTo>
                <a:lnTo>
                  <a:pt x="56769" y="181785"/>
                </a:lnTo>
                <a:lnTo>
                  <a:pt x="42512" y="156444"/>
                </a:lnTo>
                <a:lnTo>
                  <a:pt x="30145" y="131620"/>
                </a:lnTo>
                <a:lnTo>
                  <a:pt x="19152" y="107829"/>
                </a:lnTo>
                <a:lnTo>
                  <a:pt x="10393" y="85075"/>
                </a:lnTo>
                <a:lnTo>
                  <a:pt x="3865" y="63525"/>
                </a:lnTo>
                <a:lnTo>
                  <a:pt x="1632" y="53440"/>
                </a:lnTo>
                <a:lnTo>
                  <a:pt x="0" y="44046"/>
                </a:lnTo>
                <a:lnTo>
                  <a:pt x="12625" y="43357"/>
                </a:lnTo>
                <a:lnTo>
                  <a:pt x="23361" y="41718"/>
                </a:lnTo>
                <a:lnTo>
                  <a:pt x="32121" y="39133"/>
                </a:lnTo>
                <a:lnTo>
                  <a:pt x="39592" y="35857"/>
                </a:lnTo>
                <a:lnTo>
                  <a:pt x="46120" y="31979"/>
                </a:lnTo>
                <a:lnTo>
                  <a:pt x="50928" y="27755"/>
                </a:lnTo>
                <a:lnTo>
                  <a:pt x="59088" y="18962"/>
                </a:lnTo>
                <a:lnTo>
                  <a:pt x="64928" y="10429"/>
                </a:lnTo>
                <a:lnTo>
                  <a:pt x="70424" y="3621"/>
                </a:lnTo>
                <a:lnTo>
                  <a:pt x="73344" y="1379"/>
                </a:lnTo>
                <a:lnTo>
                  <a:pt x="77295" y="0"/>
                </a:lnTo>
                <a:lnTo>
                  <a:pt x="81504" y="0"/>
                </a:lnTo>
                <a:lnTo>
                  <a:pt x="86656" y="1035"/>
                </a:lnTo>
                <a:lnTo>
                  <a:pt x="90263" y="40081"/>
                </a:lnTo>
                <a:lnTo>
                  <a:pt x="95417" y="76886"/>
                </a:lnTo>
                <a:lnTo>
                  <a:pt x="101943" y="111105"/>
                </a:lnTo>
                <a:lnTo>
                  <a:pt x="110016" y="143083"/>
                </a:lnTo>
                <a:lnTo>
                  <a:pt x="119464" y="172993"/>
                </a:lnTo>
                <a:lnTo>
                  <a:pt x="129855" y="200404"/>
                </a:lnTo>
                <a:lnTo>
                  <a:pt x="141192" y="225830"/>
                </a:lnTo>
                <a:lnTo>
                  <a:pt x="153816" y="248932"/>
                </a:lnTo>
                <a:lnTo>
                  <a:pt x="166870" y="269790"/>
                </a:lnTo>
                <a:lnTo>
                  <a:pt x="181128" y="288667"/>
                </a:lnTo>
                <a:lnTo>
                  <a:pt x="195727" y="305647"/>
                </a:lnTo>
                <a:lnTo>
                  <a:pt x="211014" y="319955"/>
                </a:lnTo>
                <a:lnTo>
                  <a:pt x="226559" y="332626"/>
                </a:lnTo>
                <a:lnTo>
                  <a:pt x="242447" y="343056"/>
                </a:lnTo>
                <a:lnTo>
                  <a:pt x="258679" y="351244"/>
                </a:lnTo>
                <a:lnTo>
                  <a:pt x="274911" y="357708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27"/>
          <p:cNvSpPr/>
          <p:nvPr/>
        </p:nvSpPr>
        <p:spPr>
          <a:xfrm>
            <a:off x="659880" y="1805400"/>
            <a:ext cx="274825" cy="400807"/>
          </a:xfrm>
          <a:custGeom>
            <a:pathLst>
              <a:path extrusionOk="0" h="400807" w="274825">
                <a:moveTo>
                  <a:pt x="274825" y="357710"/>
                </a:moveTo>
                <a:lnTo>
                  <a:pt x="272249" y="365467"/>
                </a:lnTo>
                <a:lnTo>
                  <a:pt x="269672" y="373225"/>
                </a:lnTo>
                <a:lnTo>
                  <a:pt x="264519" y="380982"/>
                </a:lnTo>
                <a:lnTo>
                  <a:pt x="259366" y="387016"/>
                </a:lnTo>
                <a:lnTo>
                  <a:pt x="253355" y="393050"/>
                </a:lnTo>
                <a:lnTo>
                  <a:pt x="245625" y="397360"/>
                </a:lnTo>
                <a:lnTo>
                  <a:pt x="238754" y="399945"/>
                </a:lnTo>
                <a:lnTo>
                  <a:pt x="231025" y="400807"/>
                </a:lnTo>
                <a:lnTo>
                  <a:pt x="213848" y="386154"/>
                </a:lnTo>
                <a:lnTo>
                  <a:pt x="196672" y="368915"/>
                </a:lnTo>
                <a:lnTo>
                  <a:pt x="178636" y="349952"/>
                </a:lnTo>
                <a:lnTo>
                  <a:pt x="160601" y="328403"/>
                </a:lnTo>
                <a:lnTo>
                  <a:pt x="141707" y="305993"/>
                </a:lnTo>
                <a:lnTo>
                  <a:pt x="123672" y="282720"/>
                </a:lnTo>
                <a:lnTo>
                  <a:pt x="105636" y="257723"/>
                </a:lnTo>
                <a:lnTo>
                  <a:pt x="88460" y="232727"/>
                </a:lnTo>
                <a:lnTo>
                  <a:pt x="71283" y="206868"/>
                </a:lnTo>
                <a:lnTo>
                  <a:pt x="56683" y="181872"/>
                </a:lnTo>
                <a:lnTo>
                  <a:pt x="42083" y="156875"/>
                </a:lnTo>
                <a:lnTo>
                  <a:pt x="30059" y="131879"/>
                </a:lnTo>
                <a:lnTo>
                  <a:pt x="18895" y="107744"/>
                </a:lnTo>
                <a:lnTo>
                  <a:pt x="10306" y="85333"/>
                </a:lnTo>
                <a:lnTo>
                  <a:pt x="3436" y="63785"/>
                </a:lnTo>
                <a:lnTo>
                  <a:pt x="859" y="53441"/>
                </a:lnTo>
                <a:lnTo>
                  <a:pt x="0" y="43960"/>
                </a:lnTo>
                <a:lnTo>
                  <a:pt x="12024" y="43098"/>
                </a:lnTo>
                <a:lnTo>
                  <a:pt x="23189" y="41374"/>
                </a:lnTo>
                <a:lnTo>
                  <a:pt x="31777" y="38788"/>
                </a:lnTo>
                <a:lnTo>
                  <a:pt x="39506" y="36202"/>
                </a:lnTo>
                <a:lnTo>
                  <a:pt x="45518" y="31893"/>
                </a:lnTo>
                <a:lnTo>
                  <a:pt x="50671" y="27583"/>
                </a:lnTo>
                <a:lnTo>
                  <a:pt x="58401" y="18963"/>
                </a:lnTo>
                <a:lnTo>
                  <a:pt x="64412" y="10344"/>
                </a:lnTo>
                <a:lnTo>
                  <a:pt x="70424" y="3448"/>
                </a:lnTo>
                <a:lnTo>
                  <a:pt x="73001" y="1724"/>
                </a:lnTo>
                <a:lnTo>
                  <a:pt x="77295" y="0"/>
                </a:lnTo>
                <a:lnTo>
                  <a:pt x="80730" y="0"/>
                </a:lnTo>
                <a:lnTo>
                  <a:pt x="85883" y="862"/>
                </a:lnTo>
                <a:lnTo>
                  <a:pt x="90177" y="40512"/>
                </a:lnTo>
                <a:lnTo>
                  <a:pt x="95330" y="76714"/>
                </a:lnTo>
                <a:lnTo>
                  <a:pt x="101342" y="111192"/>
                </a:lnTo>
                <a:lnTo>
                  <a:pt x="109930" y="143084"/>
                </a:lnTo>
                <a:lnTo>
                  <a:pt x="119377" y="173252"/>
                </a:lnTo>
                <a:lnTo>
                  <a:pt x="129683" y="200835"/>
                </a:lnTo>
                <a:lnTo>
                  <a:pt x="140848" y="225831"/>
                </a:lnTo>
                <a:lnTo>
                  <a:pt x="153730" y="249104"/>
                </a:lnTo>
                <a:lnTo>
                  <a:pt x="166613" y="269791"/>
                </a:lnTo>
                <a:lnTo>
                  <a:pt x="180354" y="288754"/>
                </a:lnTo>
                <a:lnTo>
                  <a:pt x="194954" y="305993"/>
                </a:lnTo>
                <a:lnTo>
                  <a:pt x="210413" y="319784"/>
                </a:lnTo>
                <a:lnTo>
                  <a:pt x="225872" y="332713"/>
                </a:lnTo>
                <a:lnTo>
                  <a:pt x="242190" y="343057"/>
                </a:lnTo>
                <a:lnTo>
                  <a:pt x="258507" y="351676"/>
                </a:lnTo>
                <a:lnTo>
                  <a:pt x="274825" y="35771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27" name="Google Shape;427;p27"/>
          <p:cNvSpPr/>
          <p:nvPr/>
        </p:nvSpPr>
        <p:spPr>
          <a:xfrm>
            <a:off x="664920" y="1805760"/>
            <a:ext cx="77785" cy="53651"/>
          </a:xfrm>
          <a:custGeom>
            <a:pathLst>
              <a:path extrusionOk="0" h="53785" w="77980">
                <a:moveTo>
                  <a:pt x="0" y="42062"/>
                </a:moveTo>
                <a:lnTo>
                  <a:pt x="10735" y="41028"/>
                </a:lnTo>
                <a:lnTo>
                  <a:pt x="21470" y="38097"/>
                </a:lnTo>
                <a:lnTo>
                  <a:pt x="31862" y="34218"/>
                </a:lnTo>
                <a:lnTo>
                  <a:pt x="41910" y="29650"/>
                </a:lnTo>
                <a:lnTo>
                  <a:pt x="46806" y="26116"/>
                </a:lnTo>
                <a:lnTo>
                  <a:pt x="51615" y="20858"/>
                </a:lnTo>
                <a:lnTo>
                  <a:pt x="61061" y="9136"/>
                </a:lnTo>
                <a:lnTo>
                  <a:pt x="65270" y="4222"/>
                </a:lnTo>
                <a:lnTo>
                  <a:pt x="69822" y="1033"/>
                </a:lnTo>
                <a:lnTo>
                  <a:pt x="73686" y="0"/>
                </a:lnTo>
                <a:lnTo>
                  <a:pt x="77980" y="2326"/>
                </a:lnTo>
                <a:lnTo>
                  <a:pt x="70165" y="19565"/>
                </a:lnTo>
                <a:lnTo>
                  <a:pt x="65957" y="27064"/>
                </a:lnTo>
                <a:lnTo>
                  <a:pt x="61406" y="33874"/>
                </a:lnTo>
                <a:lnTo>
                  <a:pt x="56167" y="39735"/>
                </a:lnTo>
                <a:lnTo>
                  <a:pt x="50670" y="44993"/>
                </a:lnTo>
                <a:lnTo>
                  <a:pt x="44142" y="48872"/>
                </a:lnTo>
                <a:lnTo>
                  <a:pt x="37015" y="51803"/>
                </a:lnTo>
                <a:lnTo>
                  <a:pt x="31862" y="53096"/>
                </a:lnTo>
                <a:lnTo>
                  <a:pt x="26022" y="53785"/>
                </a:lnTo>
                <a:lnTo>
                  <a:pt x="13998" y="53096"/>
                </a:lnTo>
                <a:lnTo>
                  <a:pt x="8501" y="51803"/>
                </a:lnTo>
                <a:lnTo>
                  <a:pt x="3950" y="49561"/>
                </a:lnTo>
                <a:lnTo>
                  <a:pt x="1030" y="46286"/>
                </a:lnTo>
                <a:lnTo>
                  <a:pt x="0" y="42062"/>
                </a:lnTo>
                <a:close/>
              </a:path>
            </a:pathLst>
          </a:custGeom>
          <a:solidFill>
            <a:srgbClr val="545454"/>
          </a:solidFill>
          <a:ln cap="flat" cmpd="sng" w="9525">
            <a:solidFill>
              <a:srgbClr val="54545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27"/>
          <p:cNvSpPr/>
          <p:nvPr/>
        </p:nvSpPr>
        <p:spPr>
          <a:xfrm>
            <a:off x="766440" y="2046960"/>
            <a:ext cx="229307" cy="225832"/>
          </a:xfrm>
          <a:custGeom>
            <a:pathLst>
              <a:path extrusionOk="0" h="225832" w="229307">
                <a:moveTo>
                  <a:pt x="229307" y="0"/>
                </a:moveTo>
                <a:lnTo>
                  <a:pt x="229307" y="6034"/>
                </a:lnTo>
                <a:lnTo>
                  <a:pt x="229307" y="12067"/>
                </a:lnTo>
                <a:lnTo>
                  <a:pt x="227589" y="19825"/>
                </a:lnTo>
                <a:lnTo>
                  <a:pt x="225871" y="27583"/>
                </a:lnTo>
                <a:lnTo>
                  <a:pt x="219001" y="43098"/>
                </a:lnTo>
                <a:lnTo>
                  <a:pt x="211271" y="60337"/>
                </a:lnTo>
                <a:lnTo>
                  <a:pt x="201824" y="76714"/>
                </a:lnTo>
                <a:lnTo>
                  <a:pt x="192377" y="92229"/>
                </a:lnTo>
                <a:lnTo>
                  <a:pt x="182071" y="106020"/>
                </a:lnTo>
                <a:lnTo>
                  <a:pt x="172624" y="116364"/>
                </a:lnTo>
                <a:lnTo>
                  <a:pt x="168330" y="129293"/>
                </a:lnTo>
                <a:lnTo>
                  <a:pt x="163177" y="139636"/>
                </a:lnTo>
                <a:lnTo>
                  <a:pt x="157165" y="147394"/>
                </a:lnTo>
                <a:lnTo>
                  <a:pt x="151153" y="153428"/>
                </a:lnTo>
                <a:lnTo>
                  <a:pt x="144283" y="157737"/>
                </a:lnTo>
                <a:lnTo>
                  <a:pt x="138271" y="161185"/>
                </a:lnTo>
                <a:lnTo>
                  <a:pt x="125389" y="166357"/>
                </a:lnTo>
                <a:lnTo>
                  <a:pt x="113365" y="174115"/>
                </a:lnTo>
                <a:lnTo>
                  <a:pt x="99624" y="183596"/>
                </a:lnTo>
                <a:lnTo>
                  <a:pt x="85024" y="192216"/>
                </a:lnTo>
                <a:lnTo>
                  <a:pt x="68706" y="201697"/>
                </a:lnTo>
                <a:lnTo>
                  <a:pt x="52388" y="210316"/>
                </a:lnTo>
                <a:lnTo>
                  <a:pt x="35212" y="217212"/>
                </a:lnTo>
                <a:lnTo>
                  <a:pt x="17176" y="222384"/>
                </a:lnTo>
                <a:lnTo>
                  <a:pt x="0" y="225832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29" name="Google Shape;429;p27"/>
          <p:cNvSpPr/>
          <p:nvPr/>
        </p:nvSpPr>
        <p:spPr>
          <a:xfrm>
            <a:off x="165240" y="1738080"/>
            <a:ext cx="556951" cy="325472"/>
          </a:xfrm>
          <a:custGeom>
            <a:pathLst>
              <a:path extrusionOk="0" h="325472" w="556951">
                <a:moveTo>
                  <a:pt x="528437" y="238760"/>
                </a:moveTo>
                <a:lnTo>
                  <a:pt x="537798" y="244965"/>
                </a:lnTo>
                <a:lnTo>
                  <a:pt x="547933" y="251517"/>
                </a:lnTo>
                <a:lnTo>
                  <a:pt x="552141" y="254793"/>
                </a:lnTo>
                <a:lnTo>
                  <a:pt x="555404" y="258671"/>
                </a:lnTo>
                <a:lnTo>
                  <a:pt x="556951" y="262550"/>
                </a:lnTo>
                <a:lnTo>
                  <a:pt x="556349" y="266860"/>
                </a:lnTo>
                <a:lnTo>
                  <a:pt x="546558" y="266515"/>
                </a:lnTo>
                <a:lnTo>
                  <a:pt x="538485" y="266170"/>
                </a:lnTo>
                <a:lnTo>
                  <a:pt x="524830" y="265481"/>
                </a:lnTo>
                <a:lnTo>
                  <a:pt x="513150" y="265222"/>
                </a:lnTo>
                <a:lnTo>
                  <a:pt x="506966" y="265825"/>
                </a:lnTo>
                <a:lnTo>
                  <a:pt x="500525" y="266860"/>
                </a:lnTo>
                <a:lnTo>
                  <a:pt x="485925" y="267463"/>
                </a:lnTo>
                <a:lnTo>
                  <a:pt x="472613" y="268756"/>
                </a:lnTo>
                <a:lnTo>
                  <a:pt x="460934" y="271342"/>
                </a:lnTo>
                <a:lnTo>
                  <a:pt x="450541" y="274617"/>
                </a:lnTo>
                <a:lnTo>
                  <a:pt x="441438" y="278237"/>
                </a:lnTo>
                <a:lnTo>
                  <a:pt x="433022" y="282806"/>
                </a:lnTo>
                <a:lnTo>
                  <a:pt x="418422" y="292200"/>
                </a:lnTo>
                <a:lnTo>
                  <a:pt x="405110" y="302028"/>
                </a:lnTo>
                <a:lnTo>
                  <a:pt x="392398" y="311164"/>
                </a:lnTo>
                <a:lnTo>
                  <a:pt x="385614" y="315043"/>
                </a:lnTo>
                <a:lnTo>
                  <a:pt x="378143" y="318318"/>
                </a:lnTo>
                <a:lnTo>
                  <a:pt x="370327" y="320904"/>
                </a:lnTo>
                <a:lnTo>
                  <a:pt x="361566" y="322542"/>
                </a:lnTo>
                <a:lnTo>
                  <a:pt x="331079" y="325472"/>
                </a:lnTo>
                <a:lnTo>
                  <a:pt x="301191" y="325472"/>
                </a:lnTo>
                <a:lnTo>
                  <a:pt x="272678" y="322542"/>
                </a:lnTo>
                <a:lnTo>
                  <a:pt x="244766" y="317025"/>
                </a:lnTo>
                <a:lnTo>
                  <a:pt x="217799" y="308492"/>
                </a:lnTo>
                <a:lnTo>
                  <a:pt x="191176" y="297458"/>
                </a:lnTo>
                <a:lnTo>
                  <a:pt x="164896" y="283409"/>
                </a:lnTo>
                <a:lnTo>
                  <a:pt x="138872" y="266860"/>
                </a:lnTo>
                <a:lnTo>
                  <a:pt x="114568" y="249189"/>
                </a:lnTo>
                <a:lnTo>
                  <a:pt x="92495" y="231950"/>
                </a:lnTo>
                <a:lnTo>
                  <a:pt x="72399" y="213418"/>
                </a:lnTo>
                <a:lnTo>
                  <a:pt x="62953" y="203592"/>
                </a:lnTo>
                <a:lnTo>
                  <a:pt x="54192" y="193163"/>
                </a:lnTo>
                <a:lnTo>
                  <a:pt x="46034" y="181785"/>
                </a:lnTo>
                <a:lnTo>
                  <a:pt x="37960" y="169718"/>
                </a:lnTo>
                <a:lnTo>
                  <a:pt x="30832" y="156702"/>
                </a:lnTo>
                <a:lnTo>
                  <a:pt x="23703" y="142394"/>
                </a:lnTo>
                <a:lnTo>
                  <a:pt x="17177" y="126707"/>
                </a:lnTo>
                <a:lnTo>
                  <a:pt x="10993" y="109812"/>
                </a:lnTo>
                <a:lnTo>
                  <a:pt x="5152" y="91539"/>
                </a:lnTo>
                <a:lnTo>
                  <a:pt x="0" y="71369"/>
                </a:lnTo>
                <a:lnTo>
                  <a:pt x="15888" y="60940"/>
                </a:lnTo>
                <a:lnTo>
                  <a:pt x="32722" y="51458"/>
                </a:lnTo>
                <a:lnTo>
                  <a:pt x="49983" y="42062"/>
                </a:lnTo>
                <a:lnTo>
                  <a:pt x="68105" y="33529"/>
                </a:lnTo>
                <a:lnTo>
                  <a:pt x="86656" y="25772"/>
                </a:lnTo>
                <a:lnTo>
                  <a:pt x="105808" y="18876"/>
                </a:lnTo>
                <a:lnTo>
                  <a:pt x="124959" y="13015"/>
                </a:lnTo>
                <a:lnTo>
                  <a:pt x="144713" y="7844"/>
                </a:lnTo>
                <a:lnTo>
                  <a:pt x="164896" y="4223"/>
                </a:lnTo>
                <a:lnTo>
                  <a:pt x="184992" y="1637"/>
                </a:lnTo>
                <a:lnTo>
                  <a:pt x="205088" y="0"/>
                </a:lnTo>
                <a:lnTo>
                  <a:pt x="225614" y="0"/>
                </a:lnTo>
                <a:lnTo>
                  <a:pt x="245711" y="1637"/>
                </a:lnTo>
                <a:lnTo>
                  <a:pt x="266151" y="4568"/>
                </a:lnTo>
                <a:lnTo>
                  <a:pt x="285990" y="9137"/>
                </a:lnTo>
                <a:lnTo>
                  <a:pt x="305742" y="15342"/>
                </a:lnTo>
                <a:lnTo>
                  <a:pt x="330392" y="26375"/>
                </a:lnTo>
                <a:lnTo>
                  <a:pt x="351862" y="37753"/>
                </a:lnTo>
                <a:lnTo>
                  <a:pt x="371014" y="49562"/>
                </a:lnTo>
                <a:lnTo>
                  <a:pt x="387589" y="62233"/>
                </a:lnTo>
                <a:lnTo>
                  <a:pt x="402190" y="75248"/>
                </a:lnTo>
                <a:lnTo>
                  <a:pt x="415501" y="88608"/>
                </a:lnTo>
                <a:lnTo>
                  <a:pt x="427181" y="102313"/>
                </a:lnTo>
                <a:lnTo>
                  <a:pt x="438174" y="116622"/>
                </a:lnTo>
                <a:lnTo>
                  <a:pt x="458013" y="146272"/>
                </a:lnTo>
                <a:lnTo>
                  <a:pt x="478109" y="176614"/>
                </a:lnTo>
                <a:lnTo>
                  <a:pt x="488845" y="191869"/>
                </a:lnTo>
                <a:lnTo>
                  <a:pt x="500525" y="207558"/>
                </a:lnTo>
                <a:lnTo>
                  <a:pt x="513837" y="223158"/>
                </a:lnTo>
                <a:lnTo>
                  <a:pt x="528437" y="238760"/>
                </a:lnTo>
                <a:close/>
              </a:path>
            </a:pathLst>
          </a:custGeom>
          <a:solidFill>
            <a:srgbClr val="558800"/>
          </a:solidFill>
          <a:ln cap="flat" cmpd="sng" w="9525">
            <a:solidFill>
              <a:srgbClr val="5588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27"/>
          <p:cNvSpPr/>
          <p:nvPr/>
        </p:nvSpPr>
        <p:spPr>
          <a:xfrm>
            <a:off x="165240" y="1738080"/>
            <a:ext cx="556520" cy="324955"/>
          </a:xfrm>
          <a:custGeom>
            <a:pathLst>
              <a:path extrusionOk="0" h="324955" w="556520">
                <a:moveTo>
                  <a:pt x="528179" y="238760"/>
                </a:moveTo>
                <a:lnTo>
                  <a:pt x="537626" y="244794"/>
                </a:lnTo>
                <a:lnTo>
                  <a:pt x="547932" y="251689"/>
                </a:lnTo>
                <a:lnTo>
                  <a:pt x="552226" y="254275"/>
                </a:lnTo>
                <a:lnTo>
                  <a:pt x="555661" y="258585"/>
                </a:lnTo>
                <a:lnTo>
                  <a:pt x="556520" y="262033"/>
                </a:lnTo>
                <a:lnTo>
                  <a:pt x="556520" y="266342"/>
                </a:lnTo>
                <a:lnTo>
                  <a:pt x="546214" y="266342"/>
                </a:lnTo>
                <a:lnTo>
                  <a:pt x="538485" y="266342"/>
                </a:lnTo>
                <a:lnTo>
                  <a:pt x="524744" y="265480"/>
                </a:lnTo>
                <a:lnTo>
                  <a:pt x="512720" y="265480"/>
                </a:lnTo>
                <a:lnTo>
                  <a:pt x="506708" y="265480"/>
                </a:lnTo>
                <a:lnTo>
                  <a:pt x="500696" y="266342"/>
                </a:lnTo>
                <a:lnTo>
                  <a:pt x="486096" y="267204"/>
                </a:lnTo>
                <a:lnTo>
                  <a:pt x="472355" y="268928"/>
                </a:lnTo>
                <a:lnTo>
                  <a:pt x="461190" y="271514"/>
                </a:lnTo>
                <a:lnTo>
                  <a:pt x="450884" y="274100"/>
                </a:lnTo>
                <a:lnTo>
                  <a:pt x="441437" y="278410"/>
                </a:lnTo>
                <a:lnTo>
                  <a:pt x="432849" y="282719"/>
                </a:lnTo>
                <a:lnTo>
                  <a:pt x="418249" y="292201"/>
                </a:lnTo>
                <a:lnTo>
                  <a:pt x="405367" y="301682"/>
                </a:lnTo>
                <a:lnTo>
                  <a:pt x="392484" y="311164"/>
                </a:lnTo>
                <a:lnTo>
                  <a:pt x="385614" y="314612"/>
                </a:lnTo>
                <a:lnTo>
                  <a:pt x="377884" y="318059"/>
                </a:lnTo>
                <a:lnTo>
                  <a:pt x="370155" y="320645"/>
                </a:lnTo>
                <a:lnTo>
                  <a:pt x="361566" y="322369"/>
                </a:lnTo>
                <a:lnTo>
                  <a:pt x="330649" y="324955"/>
                </a:lnTo>
                <a:lnTo>
                  <a:pt x="301448" y="324955"/>
                </a:lnTo>
                <a:lnTo>
                  <a:pt x="272248" y="322369"/>
                </a:lnTo>
                <a:lnTo>
                  <a:pt x="244766" y="317197"/>
                </a:lnTo>
                <a:lnTo>
                  <a:pt x="218142" y="308578"/>
                </a:lnTo>
                <a:lnTo>
                  <a:pt x="191519" y="297373"/>
                </a:lnTo>
                <a:lnTo>
                  <a:pt x="164895" y="283581"/>
                </a:lnTo>
                <a:lnTo>
                  <a:pt x="139130" y="266342"/>
                </a:lnTo>
                <a:lnTo>
                  <a:pt x="114224" y="249103"/>
                </a:lnTo>
                <a:lnTo>
                  <a:pt x="92753" y="231864"/>
                </a:lnTo>
                <a:lnTo>
                  <a:pt x="72142" y="212901"/>
                </a:lnTo>
                <a:lnTo>
                  <a:pt x="62694" y="203420"/>
                </a:lnTo>
                <a:lnTo>
                  <a:pt x="54106" y="193077"/>
                </a:lnTo>
                <a:lnTo>
                  <a:pt x="46377" y="181871"/>
                </a:lnTo>
                <a:lnTo>
                  <a:pt x="37788" y="169804"/>
                </a:lnTo>
                <a:lnTo>
                  <a:pt x="30918" y="156875"/>
                </a:lnTo>
                <a:lnTo>
                  <a:pt x="24047" y="142222"/>
                </a:lnTo>
                <a:lnTo>
                  <a:pt x="17177" y="126707"/>
                </a:lnTo>
                <a:lnTo>
                  <a:pt x="11165" y="109467"/>
                </a:lnTo>
                <a:lnTo>
                  <a:pt x="5153" y="91367"/>
                </a:lnTo>
                <a:lnTo>
                  <a:pt x="0" y="71542"/>
                </a:lnTo>
                <a:lnTo>
                  <a:pt x="15459" y="61198"/>
                </a:lnTo>
                <a:lnTo>
                  <a:pt x="32635" y="51717"/>
                </a:lnTo>
                <a:lnTo>
                  <a:pt x="49812" y="42235"/>
                </a:lnTo>
                <a:lnTo>
                  <a:pt x="67847" y="33616"/>
                </a:lnTo>
                <a:lnTo>
                  <a:pt x="86742" y="25858"/>
                </a:lnTo>
                <a:lnTo>
                  <a:pt x="105636" y="18963"/>
                </a:lnTo>
                <a:lnTo>
                  <a:pt x="124530" y="12929"/>
                </a:lnTo>
                <a:lnTo>
                  <a:pt x="144283" y="7757"/>
                </a:lnTo>
                <a:lnTo>
                  <a:pt x="164895" y="4310"/>
                </a:lnTo>
                <a:lnTo>
                  <a:pt x="184648" y="1724"/>
                </a:lnTo>
                <a:lnTo>
                  <a:pt x="205260" y="0"/>
                </a:lnTo>
                <a:lnTo>
                  <a:pt x="225872" y="0"/>
                </a:lnTo>
                <a:lnTo>
                  <a:pt x="245625" y="1724"/>
                </a:lnTo>
                <a:lnTo>
                  <a:pt x="266237" y="4310"/>
                </a:lnTo>
                <a:lnTo>
                  <a:pt x="285990" y="8619"/>
                </a:lnTo>
                <a:lnTo>
                  <a:pt x="305743" y="15515"/>
                </a:lnTo>
                <a:lnTo>
                  <a:pt x="330649" y="25858"/>
                </a:lnTo>
                <a:lnTo>
                  <a:pt x="352119" y="37926"/>
                </a:lnTo>
                <a:lnTo>
                  <a:pt x="371013" y="49131"/>
                </a:lnTo>
                <a:lnTo>
                  <a:pt x="387331" y="62060"/>
                </a:lnTo>
                <a:lnTo>
                  <a:pt x="401931" y="74990"/>
                </a:lnTo>
                <a:lnTo>
                  <a:pt x="415673" y="88781"/>
                </a:lnTo>
                <a:lnTo>
                  <a:pt x="426837" y="102572"/>
                </a:lnTo>
                <a:lnTo>
                  <a:pt x="438002" y="116363"/>
                </a:lnTo>
                <a:lnTo>
                  <a:pt x="457755" y="146531"/>
                </a:lnTo>
                <a:lnTo>
                  <a:pt x="478367" y="176700"/>
                </a:lnTo>
                <a:lnTo>
                  <a:pt x="488673" y="191353"/>
                </a:lnTo>
                <a:lnTo>
                  <a:pt x="500696" y="207730"/>
                </a:lnTo>
                <a:lnTo>
                  <a:pt x="513579" y="223245"/>
                </a:lnTo>
                <a:lnTo>
                  <a:pt x="528179" y="23876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1" name="Google Shape;431;p27"/>
          <p:cNvSpPr/>
          <p:nvPr/>
        </p:nvSpPr>
        <p:spPr>
          <a:xfrm>
            <a:off x="175320" y="1821960"/>
            <a:ext cx="511861" cy="165080"/>
          </a:xfrm>
          <a:custGeom>
            <a:pathLst>
              <a:path extrusionOk="0" h="165494" w="511861">
                <a:moveTo>
                  <a:pt x="511861" y="165494"/>
                </a:moveTo>
                <a:lnTo>
                  <a:pt x="446590" y="149117"/>
                </a:lnTo>
                <a:lnTo>
                  <a:pt x="381319" y="136188"/>
                </a:lnTo>
                <a:lnTo>
                  <a:pt x="316048" y="124120"/>
                </a:lnTo>
                <a:lnTo>
                  <a:pt x="251636" y="109467"/>
                </a:lnTo>
                <a:lnTo>
                  <a:pt x="219001" y="101710"/>
                </a:lnTo>
                <a:lnTo>
                  <a:pt x="187224" y="92228"/>
                </a:lnTo>
                <a:lnTo>
                  <a:pt x="154589" y="81023"/>
                </a:lnTo>
                <a:lnTo>
                  <a:pt x="123671" y="68956"/>
                </a:lnTo>
                <a:lnTo>
                  <a:pt x="91894" y="55164"/>
                </a:lnTo>
                <a:lnTo>
                  <a:pt x="60977" y="38787"/>
                </a:lnTo>
                <a:lnTo>
                  <a:pt x="30918" y="20686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2" name="Google Shape;432;p27"/>
          <p:cNvSpPr/>
          <p:nvPr/>
        </p:nvSpPr>
        <p:spPr>
          <a:xfrm>
            <a:off x="244800" y="1788120"/>
            <a:ext cx="44659" cy="96538"/>
          </a:xfrm>
          <a:custGeom>
            <a:pathLst>
              <a:path extrusionOk="0" h="96538" w="44659">
                <a:moveTo>
                  <a:pt x="0" y="0"/>
                </a:moveTo>
                <a:lnTo>
                  <a:pt x="6012" y="3448"/>
                </a:lnTo>
                <a:lnTo>
                  <a:pt x="11165" y="7757"/>
                </a:lnTo>
                <a:lnTo>
                  <a:pt x="20612" y="18101"/>
                </a:lnTo>
                <a:lnTo>
                  <a:pt x="27483" y="29306"/>
                </a:lnTo>
                <a:lnTo>
                  <a:pt x="33495" y="43097"/>
                </a:lnTo>
                <a:lnTo>
                  <a:pt x="38648" y="56889"/>
                </a:lnTo>
                <a:lnTo>
                  <a:pt x="41224" y="70680"/>
                </a:lnTo>
                <a:lnTo>
                  <a:pt x="43800" y="84471"/>
                </a:lnTo>
                <a:lnTo>
                  <a:pt x="44659" y="96538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3" name="Google Shape;433;p27"/>
          <p:cNvSpPr/>
          <p:nvPr/>
        </p:nvSpPr>
        <p:spPr>
          <a:xfrm>
            <a:off x="307800" y="1768320"/>
            <a:ext cx="79472" cy="152184"/>
          </a:xfrm>
          <a:custGeom>
            <a:pathLst>
              <a:path extrusionOk="0" h="152565" w="79871">
                <a:moveTo>
                  <a:pt x="0" y="0"/>
                </a:moveTo>
                <a:lnTo>
                  <a:pt x="8588" y="4310"/>
                </a:lnTo>
                <a:lnTo>
                  <a:pt x="17176" y="10343"/>
                </a:lnTo>
                <a:lnTo>
                  <a:pt x="24047" y="17239"/>
                </a:lnTo>
                <a:lnTo>
                  <a:pt x="31777" y="24996"/>
                </a:lnTo>
                <a:lnTo>
                  <a:pt x="37788" y="33616"/>
                </a:lnTo>
                <a:lnTo>
                  <a:pt x="43800" y="43097"/>
                </a:lnTo>
                <a:lnTo>
                  <a:pt x="54106" y="63784"/>
                </a:lnTo>
                <a:lnTo>
                  <a:pt x="62694" y="86195"/>
                </a:lnTo>
                <a:lnTo>
                  <a:pt x="69565" y="109468"/>
                </a:lnTo>
                <a:lnTo>
                  <a:pt x="75577" y="131878"/>
                </a:lnTo>
                <a:lnTo>
                  <a:pt x="79871" y="152565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4" name="Google Shape;434;p27"/>
          <p:cNvSpPr/>
          <p:nvPr/>
        </p:nvSpPr>
        <p:spPr>
          <a:xfrm>
            <a:off x="381600" y="1755360"/>
            <a:ext cx="83955" cy="184855"/>
          </a:xfrm>
          <a:custGeom>
            <a:pathLst>
              <a:path extrusionOk="0" h="185318" w="84165">
                <a:moveTo>
                  <a:pt x="0" y="0"/>
                </a:moveTo>
                <a:lnTo>
                  <a:pt x="10306" y="10343"/>
                </a:lnTo>
                <a:lnTo>
                  <a:pt x="19753" y="20686"/>
                </a:lnTo>
                <a:lnTo>
                  <a:pt x="28341" y="32754"/>
                </a:lnTo>
                <a:lnTo>
                  <a:pt x="35212" y="44821"/>
                </a:lnTo>
                <a:lnTo>
                  <a:pt x="47235" y="69817"/>
                </a:lnTo>
                <a:lnTo>
                  <a:pt x="57541" y="94814"/>
                </a:lnTo>
                <a:lnTo>
                  <a:pt x="65271" y="119810"/>
                </a:lnTo>
                <a:lnTo>
                  <a:pt x="71283" y="143945"/>
                </a:lnTo>
                <a:lnTo>
                  <a:pt x="78153" y="166356"/>
                </a:lnTo>
                <a:lnTo>
                  <a:pt x="84165" y="185318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5" name="Google Shape;435;p27"/>
          <p:cNvSpPr/>
          <p:nvPr/>
        </p:nvSpPr>
        <p:spPr>
          <a:xfrm>
            <a:off x="467640" y="1775160"/>
            <a:ext cx="67677" cy="178423"/>
          </a:xfrm>
          <a:custGeom>
            <a:pathLst>
              <a:path extrusionOk="0" h="178423" w="67847">
                <a:moveTo>
                  <a:pt x="0" y="0"/>
                </a:moveTo>
                <a:lnTo>
                  <a:pt x="12023" y="12929"/>
                </a:lnTo>
                <a:lnTo>
                  <a:pt x="22329" y="25858"/>
                </a:lnTo>
                <a:lnTo>
                  <a:pt x="30059" y="38787"/>
                </a:lnTo>
                <a:lnTo>
                  <a:pt x="36930" y="51717"/>
                </a:lnTo>
                <a:lnTo>
                  <a:pt x="42082" y="64646"/>
                </a:lnTo>
                <a:lnTo>
                  <a:pt x="46377" y="77575"/>
                </a:lnTo>
                <a:lnTo>
                  <a:pt x="49812" y="89643"/>
                </a:lnTo>
                <a:lnTo>
                  <a:pt x="52388" y="100848"/>
                </a:lnTo>
                <a:lnTo>
                  <a:pt x="56683" y="124120"/>
                </a:lnTo>
                <a:lnTo>
                  <a:pt x="59259" y="144807"/>
                </a:lnTo>
                <a:lnTo>
                  <a:pt x="62694" y="162908"/>
                </a:lnTo>
                <a:lnTo>
                  <a:pt x="64412" y="170666"/>
                </a:lnTo>
                <a:lnTo>
                  <a:pt x="67847" y="178423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6" name="Google Shape;436;p27"/>
          <p:cNvSpPr/>
          <p:nvPr/>
        </p:nvSpPr>
        <p:spPr>
          <a:xfrm>
            <a:off x="560160" y="1827720"/>
            <a:ext cx="52982" cy="136189"/>
          </a:xfrm>
          <a:custGeom>
            <a:pathLst>
              <a:path extrusionOk="0" h="136189" w="53248">
                <a:moveTo>
                  <a:pt x="0" y="0"/>
                </a:moveTo>
                <a:lnTo>
                  <a:pt x="7730" y="8620"/>
                </a:lnTo>
                <a:lnTo>
                  <a:pt x="13742" y="17240"/>
                </a:lnTo>
                <a:lnTo>
                  <a:pt x="18895" y="25859"/>
                </a:lnTo>
                <a:lnTo>
                  <a:pt x="23189" y="35340"/>
                </a:lnTo>
                <a:lnTo>
                  <a:pt x="30060" y="53441"/>
                </a:lnTo>
                <a:lnTo>
                  <a:pt x="34354" y="71542"/>
                </a:lnTo>
                <a:lnTo>
                  <a:pt x="37789" y="89643"/>
                </a:lnTo>
                <a:lnTo>
                  <a:pt x="41225" y="106882"/>
                </a:lnTo>
                <a:lnTo>
                  <a:pt x="46378" y="122397"/>
                </a:lnTo>
                <a:lnTo>
                  <a:pt x="48954" y="129293"/>
                </a:lnTo>
                <a:lnTo>
                  <a:pt x="53248" y="136189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7" name="Google Shape;437;p27"/>
          <p:cNvSpPr/>
          <p:nvPr/>
        </p:nvSpPr>
        <p:spPr>
          <a:xfrm>
            <a:off x="264600" y="1924560"/>
            <a:ext cx="123362" cy="34220"/>
          </a:xfrm>
          <a:custGeom>
            <a:pathLst>
              <a:path extrusionOk="0" h="34479" w="123671">
                <a:moveTo>
                  <a:pt x="0" y="29307"/>
                </a:moveTo>
                <a:lnTo>
                  <a:pt x="17176" y="33617"/>
                </a:lnTo>
                <a:lnTo>
                  <a:pt x="33494" y="34479"/>
                </a:lnTo>
                <a:lnTo>
                  <a:pt x="50671" y="33617"/>
                </a:lnTo>
                <a:lnTo>
                  <a:pt x="67847" y="31031"/>
                </a:lnTo>
                <a:lnTo>
                  <a:pt x="83306" y="25859"/>
                </a:lnTo>
                <a:lnTo>
                  <a:pt x="98765" y="18963"/>
                </a:lnTo>
                <a:lnTo>
                  <a:pt x="112506" y="10344"/>
                </a:lnTo>
                <a:lnTo>
                  <a:pt x="123671" y="0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8" name="Google Shape;438;p27"/>
          <p:cNvSpPr/>
          <p:nvPr/>
        </p:nvSpPr>
        <p:spPr>
          <a:xfrm>
            <a:off x="203760" y="1887480"/>
            <a:ext cx="89318" cy="14397"/>
          </a:xfrm>
          <a:custGeom>
            <a:pathLst>
              <a:path extrusionOk="0" h="14653" w="89318">
                <a:moveTo>
                  <a:pt x="0" y="0"/>
                </a:moveTo>
                <a:lnTo>
                  <a:pt x="7729" y="5172"/>
                </a:lnTo>
                <a:lnTo>
                  <a:pt x="14600" y="9481"/>
                </a:lnTo>
                <a:lnTo>
                  <a:pt x="20612" y="12067"/>
                </a:lnTo>
                <a:lnTo>
                  <a:pt x="27482" y="13791"/>
                </a:lnTo>
                <a:lnTo>
                  <a:pt x="39506" y="14653"/>
                </a:lnTo>
                <a:lnTo>
                  <a:pt x="50671" y="13791"/>
                </a:lnTo>
                <a:lnTo>
                  <a:pt x="60976" y="11205"/>
                </a:lnTo>
                <a:lnTo>
                  <a:pt x="71282" y="6895"/>
                </a:lnTo>
                <a:lnTo>
                  <a:pt x="80730" y="3448"/>
                </a:lnTo>
                <a:lnTo>
                  <a:pt x="89318" y="0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9" name="Google Shape;439;p27"/>
          <p:cNvSpPr/>
          <p:nvPr/>
        </p:nvSpPr>
        <p:spPr>
          <a:xfrm>
            <a:off x="329040" y="1940760"/>
            <a:ext cx="134499" cy="53306"/>
          </a:xfrm>
          <a:custGeom>
            <a:pathLst>
              <a:path extrusionOk="0" h="53440" w="134836">
                <a:moveTo>
                  <a:pt x="0" y="52578"/>
                </a:moveTo>
                <a:lnTo>
                  <a:pt x="18894" y="53440"/>
                </a:lnTo>
                <a:lnTo>
                  <a:pt x="37788" y="51716"/>
                </a:lnTo>
                <a:lnTo>
                  <a:pt x="56683" y="48269"/>
                </a:lnTo>
                <a:lnTo>
                  <a:pt x="75577" y="42235"/>
                </a:lnTo>
                <a:lnTo>
                  <a:pt x="92753" y="34478"/>
                </a:lnTo>
                <a:lnTo>
                  <a:pt x="109071" y="24996"/>
                </a:lnTo>
                <a:lnTo>
                  <a:pt x="116800" y="19824"/>
                </a:lnTo>
                <a:lnTo>
                  <a:pt x="123671" y="13791"/>
                </a:lnTo>
                <a:lnTo>
                  <a:pt x="129683" y="6895"/>
                </a:lnTo>
                <a:lnTo>
                  <a:pt x="134836" y="0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40" name="Google Shape;440;p27"/>
          <p:cNvSpPr/>
          <p:nvPr/>
        </p:nvSpPr>
        <p:spPr>
          <a:xfrm>
            <a:off x="411480" y="1960560"/>
            <a:ext cx="123362" cy="75661"/>
          </a:xfrm>
          <a:custGeom>
            <a:pathLst>
              <a:path extrusionOk="0" h="75851" w="123671">
                <a:moveTo>
                  <a:pt x="0" y="75851"/>
                </a:moveTo>
                <a:lnTo>
                  <a:pt x="12882" y="73265"/>
                </a:lnTo>
                <a:lnTo>
                  <a:pt x="23188" y="69817"/>
                </a:lnTo>
                <a:lnTo>
                  <a:pt x="33494" y="66369"/>
                </a:lnTo>
                <a:lnTo>
                  <a:pt x="43800" y="62060"/>
                </a:lnTo>
                <a:lnTo>
                  <a:pt x="60977" y="52578"/>
                </a:lnTo>
                <a:lnTo>
                  <a:pt x="76436" y="42235"/>
                </a:lnTo>
                <a:lnTo>
                  <a:pt x="89318" y="31030"/>
                </a:lnTo>
                <a:lnTo>
                  <a:pt x="101342" y="19824"/>
                </a:lnTo>
                <a:lnTo>
                  <a:pt x="112507" y="9481"/>
                </a:lnTo>
                <a:lnTo>
                  <a:pt x="123671" y="0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41" name="Google Shape;441;p27"/>
          <p:cNvSpPr/>
          <p:nvPr/>
        </p:nvSpPr>
        <p:spPr>
          <a:xfrm>
            <a:off x="499320" y="1973520"/>
            <a:ext cx="114796" cy="73083"/>
          </a:xfrm>
          <a:custGeom>
            <a:pathLst>
              <a:path extrusionOk="0" h="73266" w="115084">
                <a:moveTo>
                  <a:pt x="0" y="73266"/>
                </a:moveTo>
                <a:lnTo>
                  <a:pt x="18036" y="65508"/>
                </a:lnTo>
                <a:lnTo>
                  <a:pt x="34354" y="57751"/>
                </a:lnTo>
                <a:lnTo>
                  <a:pt x="48954" y="49131"/>
                </a:lnTo>
                <a:lnTo>
                  <a:pt x="61836" y="39650"/>
                </a:lnTo>
                <a:lnTo>
                  <a:pt x="88460" y="18963"/>
                </a:lnTo>
                <a:lnTo>
                  <a:pt x="101342" y="9481"/>
                </a:lnTo>
                <a:lnTo>
                  <a:pt x="115084" y="0"/>
                </a:lnTo>
              </a:path>
            </a:pathLst>
          </a:custGeom>
          <a:noFill/>
          <a:ln cap="flat" cmpd="sng" w="9525">
            <a:solidFill>
              <a:srgbClr val="545454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8"/>
          <p:cNvSpPr/>
          <p:nvPr/>
        </p:nvSpPr>
        <p:spPr>
          <a:xfrm>
            <a:off x="203050" y="216000"/>
            <a:ext cx="8566020" cy="157032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Ideas for improving the checkout process were started in the  ​1930s.  During the 1970s, several different shapes and styles  ​of bar codes were suggested.  By the 1980s, most items in  ​stores were labeled with the traditional UPC (Universal Product  ​Code).</a:t>
            </a:r>
            <a:endParaRPr i="0" sz="2400" u="none" cap="none" strike="noStrike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8" name="Google Shape;448;p28"/>
          <p:cNvSpPr/>
          <p:nvPr/>
        </p:nvSpPr>
        <p:spPr>
          <a:xfrm>
            <a:off x="165250" y="2616125"/>
            <a:ext cx="5397300" cy="3251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Traditional UPC codes are 12 digits long.   ​The first digit indicates the type of  ​product.  The next five digits are the  ​</a:t>
            </a:r>
            <a:r>
              <a:rPr lang="en-US" sz="24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manufacturer's</a:t>
            </a:r>
            <a:r>
              <a:rPr i="0" lang="en-US" sz="2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identification number.  The  ​following five digits are used to indicate a  ​particular product.  The final digit is a  ​check digit.</a:t>
            </a:r>
            <a:endParaRPr i="0" sz="2400" u="none" cap="none" strike="noStrik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49" name="Google Shape;4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555" y="3430972"/>
            <a:ext cx="3206520" cy="225108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8"/>
          <p:cNvSpPr/>
          <p:nvPr/>
        </p:nvSpPr>
        <p:spPr>
          <a:xfrm>
            <a:off x="5909595" y="3053693"/>
            <a:ext cx="37841" cy="335711"/>
          </a:xfrm>
          <a:custGeom>
            <a:pathLst>
              <a:path extrusionOk="0" h="335711" w="37936">
                <a:moveTo>
                  <a:pt x="37936" y="0"/>
                </a:moveTo>
                <a:lnTo>
                  <a:pt x="28526" y="15875"/>
                </a:lnTo>
                <a:lnTo>
                  <a:pt x="15515" y="59456"/>
                </a:lnTo>
                <a:lnTo>
                  <a:pt x="7798" y="118673"/>
                </a:lnTo>
                <a:lnTo>
                  <a:pt x="453" y="177382"/>
                </a:lnTo>
                <a:lnTo>
                  <a:pt x="0" y="229702"/>
                </a:lnTo>
                <a:lnTo>
                  <a:pt x="2062" y="264419"/>
                </a:lnTo>
                <a:lnTo>
                  <a:pt x="32866" y="327059"/>
                </a:lnTo>
                <a:lnTo>
                  <a:pt x="37936" y="335711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1" name="Google Shape;451;p28"/>
          <p:cNvSpPr/>
          <p:nvPr/>
        </p:nvSpPr>
        <p:spPr>
          <a:xfrm>
            <a:off x="5845155" y="3338813"/>
            <a:ext cx="159319" cy="74207"/>
          </a:xfrm>
          <a:custGeom>
            <a:pathLst>
              <a:path extrusionOk="0" h="74393" w="159319">
                <a:moveTo>
                  <a:pt x="7299" y="19002"/>
                </a:moveTo>
                <a:lnTo>
                  <a:pt x="573" y="25727"/>
                </a:lnTo>
                <a:lnTo>
                  <a:pt x="0" y="29116"/>
                </a:lnTo>
                <a:lnTo>
                  <a:pt x="1026" y="32783"/>
                </a:lnTo>
                <a:lnTo>
                  <a:pt x="3117" y="36635"/>
                </a:lnTo>
                <a:lnTo>
                  <a:pt x="30018" y="61295"/>
                </a:lnTo>
                <a:lnTo>
                  <a:pt x="46406" y="70555"/>
                </a:lnTo>
                <a:lnTo>
                  <a:pt x="67996" y="74393"/>
                </a:lnTo>
                <a:lnTo>
                  <a:pt x="82133" y="71537"/>
                </a:lnTo>
                <a:lnTo>
                  <a:pt x="108413" y="58235"/>
                </a:lnTo>
                <a:lnTo>
                  <a:pt x="142168" y="23056"/>
                </a:lnTo>
                <a:lnTo>
                  <a:pt x="159319" y="0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2" name="Google Shape;452;p28"/>
          <p:cNvSpPr/>
          <p:nvPr/>
        </p:nvSpPr>
        <p:spPr>
          <a:xfrm>
            <a:off x="5827515" y="2821853"/>
            <a:ext cx="126040" cy="130581"/>
          </a:xfrm>
          <a:custGeom>
            <a:pathLst>
              <a:path extrusionOk="0" h="130581" w="126356">
                <a:moveTo>
                  <a:pt x="63286" y="3362"/>
                </a:moveTo>
                <a:lnTo>
                  <a:pt x="53198" y="0"/>
                </a:lnTo>
                <a:lnTo>
                  <a:pt x="48818" y="417"/>
                </a:lnTo>
                <a:lnTo>
                  <a:pt x="20708" y="14922"/>
                </a:lnTo>
                <a:lnTo>
                  <a:pt x="3828" y="30247"/>
                </a:lnTo>
                <a:lnTo>
                  <a:pt x="1126" y="36065"/>
                </a:lnTo>
                <a:lnTo>
                  <a:pt x="0" y="48160"/>
                </a:lnTo>
                <a:lnTo>
                  <a:pt x="2093" y="51526"/>
                </a:lnTo>
                <a:lnTo>
                  <a:pt x="5599" y="53067"/>
                </a:lnTo>
                <a:lnTo>
                  <a:pt x="62245" y="53979"/>
                </a:lnTo>
                <a:lnTo>
                  <a:pt x="110339" y="62847"/>
                </a:lnTo>
                <a:lnTo>
                  <a:pt x="116472" y="66948"/>
                </a:lnTo>
                <a:lnTo>
                  <a:pt x="125164" y="79012"/>
                </a:lnTo>
                <a:lnTo>
                  <a:pt x="126356" y="85466"/>
                </a:lnTo>
                <a:lnTo>
                  <a:pt x="123926" y="98268"/>
                </a:lnTo>
                <a:lnTo>
                  <a:pt x="114400" y="109119"/>
                </a:lnTo>
                <a:lnTo>
                  <a:pt x="85347" y="127554"/>
                </a:lnTo>
                <a:lnTo>
                  <a:pt x="69102" y="130581"/>
                </a:lnTo>
                <a:lnTo>
                  <a:pt x="54610" y="129580"/>
                </a:lnTo>
                <a:lnTo>
                  <a:pt x="37948" y="123711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3" name="Google Shape;453;p28"/>
          <p:cNvSpPr/>
          <p:nvPr/>
        </p:nvSpPr>
        <p:spPr>
          <a:xfrm>
            <a:off x="5941275" y="2736532"/>
            <a:ext cx="94774" cy="171023"/>
          </a:xfrm>
          <a:custGeom>
            <a:pathLst>
              <a:path extrusionOk="0" h="171023" w="95012">
                <a:moveTo>
                  <a:pt x="0" y="0"/>
                </a:moveTo>
                <a:lnTo>
                  <a:pt x="8767" y="30698"/>
                </a:lnTo>
                <a:lnTo>
                  <a:pt x="29407" y="88757"/>
                </a:lnTo>
                <a:lnTo>
                  <a:pt x="36552" y="111145"/>
                </a:lnTo>
                <a:lnTo>
                  <a:pt x="60066" y="145379"/>
                </a:lnTo>
                <a:lnTo>
                  <a:pt x="95012" y="171023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4" name="Google Shape;454;p28"/>
          <p:cNvSpPr/>
          <p:nvPr/>
        </p:nvSpPr>
        <p:spPr>
          <a:xfrm>
            <a:off x="5972955" y="2744093"/>
            <a:ext cx="183692" cy="123752"/>
          </a:xfrm>
          <a:custGeom>
            <a:pathLst>
              <a:path extrusionOk="0" h="124062" w="183692">
                <a:moveTo>
                  <a:pt x="0" y="81261"/>
                </a:moveTo>
                <a:lnTo>
                  <a:pt x="6726" y="71174"/>
                </a:lnTo>
                <a:lnTo>
                  <a:pt x="46128" y="41876"/>
                </a:lnTo>
                <a:lnTo>
                  <a:pt x="100536" y="11346"/>
                </a:lnTo>
                <a:lnTo>
                  <a:pt x="103622" y="10722"/>
                </a:lnTo>
                <a:lnTo>
                  <a:pt x="104271" y="11714"/>
                </a:lnTo>
                <a:lnTo>
                  <a:pt x="87248" y="59547"/>
                </a:lnTo>
                <a:lnTo>
                  <a:pt x="84016" y="100849"/>
                </a:lnTo>
                <a:lnTo>
                  <a:pt x="86138" y="116711"/>
                </a:lnTo>
                <a:lnTo>
                  <a:pt x="89800" y="121082"/>
                </a:lnTo>
                <a:lnTo>
                  <a:pt x="95057" y="123292"/>
                </a:lnTo>
                <a:lnTo>
                  <a:pt x="101376" y="124062"/>
                </a:lnTo>
                <a:lnTo>
                  <a:pt x="114028" y="119286"/>
                </a:lnTo>
                <a:lnTo>
                  <a:pt x="125282" y="110126"/>
                </a:lnTo>
                <a:lnTo>
                  <a:pt x="138242" y="87041"/>
                </a:lnTo>
                <a:lnTo>
                  <a:pt x="149059" y="53740"/>
                </a:lnTo>
                <a:lnTo>
                  <a:pt x="149559" y="13656"/>
                </a:lnTo>
                <a:lnTo>
                  <a:pt x="148267" y="4521"/>
                </a:lnTo>
                <a:lnTo>
                  <a:pt x="146704" y="542"/>
                </a:lnTo>
                <a:lnTo>
                  <a:pt x="144958" y="0"/>
                </a:lnTo>
                <a:lnTo>
                  <a:pt x="143089" y="1751"/>
                </a:lnTo>
                <a:lnTo>
                  <a:pt x="143251" y="5733"/>
                </a:lnTo>
                <a:lnTo>
                  <a:pt x="153624" y="30475"/>
                </a:lnTo>
                <a:lnTo>
                  <a:pt x="157313" y="36846"/>
                </a:lnTo>
                <a:lnTo>
                  <a:pt x="161883" y="41095"/>
                </a:lnTo>
                <a:lnTo>
                  <a:pt x="183692" y="49591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5" name="Google Shape;455;p28"/>
          <p:cNvSpPr/>
          <p:nvPr/>
        </p:nvSpPr>
        <p:spPr>
          <a:xfrm>
            <a:off x="6207315" y="2673172"/>
            <a:ext cx="34591" cy="128105"/>
          </a:xfrm>
          <a:custGeom>
            <a:pathLst>
              <a:path extrusionOk="0" h="128105" w="34765">
                <a:moveTo>
                  <a:pt x="0" y="38005"/>
                </a:moveTo>
                <a:lnTo>
                  <a:pt x="3364" y="80815"/>
                </a:lnTo>
                <a:lnTo>
                  <a:pt x="12180" y="107619"/>
                </a:lnTo>
                <a:lnTo>
                  <a:pt x="21601" y="121964"/>
                </a:lnTo>
                <a:lnTo>
                  <a:pt x="27069" y="127760"/>
                </a:lnTo>
                <a:lnTo>
                  <a:pt x="30715" y="128105"/>
                </a:lnTo>
                <a:lnTo>
                  <a:pt x="33145" y="124816"/>
                </a:lnTo>
                <a:lnTo>
                  <a:pt x="34765" y="119105"/>
                </a:lnTo>
                <a:lnTo>
                  <a:pt x="23452" y="64603"/>
                </a:lnTo>
                <a:lnTo>
                  <a:pt x="19589" y="21324"/>
                </a:lnTo>
                <a:lnTo>
                  <a:pt x="19003" y="0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6" name="Google Shape;456;p28"/>
          <p:cNvSpPr/>
          <p:nvPr/>
        </p:nvSpPr>
        <p:spPr>
          <a:xfrm>
            <a:off x="6283275" y="2527372"/>
            <a:ext cx="82137" cy="183690"/>
          </a:xfrm>
          <a:custGeom>
            <a:pathLst>
              <a:path extrusionOk="0" h="183690" w="82343">
                <a:moveTo>
                  <a:pt x="0" y="0"/>
                </a:moveTo>
                <a:lnTo>
                  <a:pt x="23706" y="60210"/>
                </a:lnTo>
                <a:lnTo>
                  <a:pt x="46070" y="119979"/>
                </a:lnTo>
                <a:lnTo>
                  <a:pt x="78634" y="177659"/>
                </a:lnTo>
                <a:lnTo>
                  <a:pt x="82343" y="183690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7" name="Google Shape;457;p28"/>
          <p:cNvSpPr/>
          <p:nvPr/>
        </p:nvSpPr>
        <p:spPr>
          <a:xfrm>
            <a:off x="6295155" y="2544293"/>
            <a:ext cx="268306" cy="185668"/>
          </a:xfrm>
          <a:custGeom>
            <a:pathLst>
              <a:path extrusionOk="0" h="185668" w="268306">
                <a:moveTo>
                  <a:pt x="7298" y="141329"/>
                </a:moveTo>
                <a:lnTo>
                  <a:pt x="573" y="134603"/>
                </a:lnTo>
                <a:lnTo>
                  <a:pt x="0" y="130511"/>
                </a:lnTo>
                <a:lnTo>
                  <a:pt x="3116" y="120333"/>
                </a:lnTo>
                <a:lnTo>
                  <a:pt x="25996" y="88594"/>
                </a:lnTo>
                <a:lnTo>
                  <a:pt x="87653" y="34271"/>
                </a:lnTo>
                <a:lnTo>
                  <a:pt x="140238" y="1224"/>
                </a:lnTo>
                <a:lnTo>
                  <a:pt x="152949" y="0"/>
                </a:lnTo>
                <a:lnTo>
                  <a:pt x="159295" y="659"/>
                </a:lnTo>
                <a:lnTo>
                  <a:pt x="164933" y="3914"/>
                </a:lnTo>
                <a:lnTo>
                  <a:pt x="174951" y="15037"/>
                </a:lnTo>
                <a:lnTo>
                  <a:pt x="178465" y="29365"/>
                </a:lnTo>
                <a:lnTo>
                  <a:pt x="179747" y="73461"/>
                </a:lnTo>
                <a:lnTo>
                  <a:pt x="185054" y="88644"/>
                </a:lnTo>
                <a:lnTo>
                  <a:pt x="190551" y="93537"/>
                </a:lnTo>
                <a:lnTo>
                  <a:pt x="206044" y="98974"/>
                </a:lnTo>
                <a:lnTo>
                  <a:pt x="253103" y="106304"/>
                </a:lnTo>
                <a:lnTo>
                  <a:pt x="258439" y="110238"/>
                </a:lnTo>
                <a:lnTo>
                  <a:pt x="266244" y="122115"/>
                </a:lnTo>
                <a:lnTo>
                  <a:pt x="268306" y="134901"/>
                </a:lnTo>
                <a:lnTo>
                  <a:pt x="266172" y="146917"/>
                </a:lnTo>
                <a:lnTo>
                  <a:pt x="247996" y="185668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8" name="Google Shape;458;p28"/>
          <p:cNvSpPr/>
          <p:nvPr/>
        </p:nvSpPr>
        <p:spPr>
          <a:xfrm>
            <a:off x="7113075" y="3275453"/>
            <a:ext cx="139351" cy="101218"/>
          </a:xfrm>
          <a:custGeom>
            <a:pathLst>
              <a:path extrusionOk="0" h="101218" w="139351">
                <a:moveTo>
                  <a:pt x="0" y="0"/>
                </a:moveTo>
                <a:lnTo>
                  <a:pt x="0" y="38628"/>
                </a:lnTo>
                <a:lnTo>
                  <a:pt x="2112" y="46162"/>
                </a:lnTo>
                <a:lnTo>
                  <a:pt x="35853" y="97216"/>
                </a:lnTo>
                <a:lnTo>
                  <a:pt x="41497" y="100001"/>
                </a:lnTo>
                <a:lnTo>
                  <a:pt x="55275" y="101218"/>
                </a:lnTo>
                <a:lnTo>
                  <a:pt x="61483" y="99149"/>
                </a:lnTo>
                <a:lnTo>
                  <a:pt x="86044" y="78249"/>
                </a:lnTo>
                <a:lnTo>
                  <a:pt x="104476" y="46997"/>
                </a:lnTo>
                <a:lnTo>
                  <a:pt x="115406" y="37779"/>
                </a:lnTo>
                <a:lnTo>
                  <a:pt x="139351" y="25337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9" name="Google Shape;459;p28"/>
          <p:cNvSpPr/>
          <p:nvPr/>
        </p:nvSpPr>
        <p:spPr>
          <a:xfrm>
            <a:off x="7163475" y="3034613"/>
            <a:ext cx="25210" cy="310374"/>
          </a:xfrm>
          <a:custGeom>
            <a:pathLst>
              <a:path extrusionOk="0" h="310374" w="25337">
                <a:moveTo>
                  <a:pt x="25337" y="310374"/>
                </a:moveTo>
                <a:lnTo>
                  <a:pt x="11886" y="303649"/>
                </a:lnTo>
                <a:lnTo>
                  <a:pt x="7924" y="298853"/>
                </a:lnTo>
                <a:lnTo>
                  <a:pt x="3522" y="286016"/>
                </a:lnTo>
                <a:lnTo>
                  <a:pt x="1400" y="246835"/>
                </a:lnTo>
                <a:lnTo>
                  <a:pt x="5984" y="189828"/>
                </a:lnTo>
                <a:lnTo>
                  <a:pt x="6288" y="133304"/>
                </a:lnTo>
                <a:lnTo>
                  <a:pt x="6325" y="82400"/>
                </a:lnTo>
                <a:lnTo>
                  <a:pt x="4456" y="21996"/>
                </a:lnTo>
                <a:lnTo>
                  <a:pt x="0" y="0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0" name="Google Shape;460;p28"/>
          <p:cNvSpPr/>
          <p:nvPr/>
        </p:nvSpPr>
        <p:spPr>
          <a:xfrm>
            <a:off x="7077795" y="2755972"/>
            <a:ext cx="211859" cy="171219"/>
          </a:xfrm>
          <a:custGeom>
            <a:pathLst>
              <a:path extrusionOk="0" h="171219" w="212390">
                <a:moveTo>
                  <a:pt x="3362" y="75587"/>
                </a:moveTo>
                <a:lnTo>
                  <a:pt x="0" y="85674"/>
                </a:lnTo>
                <a:lnTo>
                  <a:pt x="2672" y="116705"/>
                </a:lnTo>
                <a:lnTo>
                  <a:pt x="14748" y="157648"/>
                </a:lnTo>
                <a:lnTo>
                  <a:pt x="21560" y="170473"/>
                </a:lnTo>
                <a:lnTo>
                  <a:pt x="24643" y="171219"/>
                </a:lnTo>
                <a:lnTo>
                  <a:pt x="27403" y="168197"/>
                </a:lnTo>
                <a:lnTo>
                  <a:pt x="31641" y="154752"/>
                </a:lnTo>
                <a:lnTo>
                  <a:pt x="35439" y="96126"/>
                </a:lnTo>
                <a:lnTo>
                  <a:pt x="43741" y="54933"/>
                </a:lnTo>
                <a:lnTo>
                  <a:pt x="47173" y="47037"/>
                </a:lnTo>
                <a:lnTo>
                  <a:pt x="52276" y="42478"/>
                </a:lnTo>
                <a:lnTo>
                  <a:pt x="58492" y="40142"/>
                </a:lnTo>
                <a:lnTo>
                  <a:pt x="65452" y="39289"/>
                </a:lnTo>
                <a:lnTo>
                  <a:pt x="76939" y="42094"/>
                </a:lnTo>
                <a:lnTo>
                  <a:pt x="87440" y="49440"/>
                </a:lnTo>
                <a:lnTo>
                  <a:pt x="127631" y="95397"/>
                </a:lnTo>
                <a:lnTo>
                  <a:pt x="138301" y="115159"/>
                </a:lnTo>
                <a:lnTo>
                  <a:pt x="137703" y="109127"/>
                </a:lnTo>
                <a:lnTo>
                  <a:pt x="131042" y="59653"/>
                </a:lnTo>
                <a:lnTo>
                  <a:pt x="137067" y="19817"/>
                </a:lnTo>
                <a:lnTo>
                  <a:pt x="138949" y="13071"/>
                </a:lnTo>
                <a:lnTo>
                  <a:pt x="142316" y="7869"/>
                </a:lnTo>
                <a:lnTo>
                  <a:pt x="151686" y="212"/>
                </a:lnTo>
                <a:lnTo>
                  <a:pt x="156437" y="0"/>
                </a:lnTo>
                <a:lnTo>
                  <a:pt x="161012" y="1970"/>
                </a:lnTo>
                <a:lnTo>
                  <a:pt x="165470" y="5395"/>
                </a:lnTo>
                <a:lnTo>
                  <a:pt x="182034" y="34769"/>
                </a:lnTo>
                <a:lnTo>
                  <a:pt x="207172" y="93599"/>
                </a:lnTo>
                <a:lnTo>
                  <a:pt x="212390" y="126260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1" name="Google Shape;461;p28"/>
          <p:cNvSpPr/>
          <p:nvPr/>
        </p:nvSpPr>
        <p:spPr>
          <a:xfrm>
            <a:off x="7315755" y="2717453"/>
            <a:ext cx="63025" cy="69501"/>
          </a:xfrm>
          <a:custGeom>
            <a:pathLst>
              <a:path extrusionOk="0" h="69675" w="63342">
                <a:moveTo>
                  <a:pt x="0" y="0"/>
                </a:moveTo>
                <a:lnTo>
                  <a:pt x="30681" y="34433"/>
                </a:lnTo>
                <a:lnTo>
                  <a:pt x="40380" y="48382"/>
                </a:lnTo>
                <a:lnTo>
                  <a:pt x="63342" y="69675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2" name="Google Shape;462;p28"/>
          <p:cNvSpPr/>
          <p:nvPr/>
        </p:nvSpPr>
        <p:spPr>
          <a:xfrm>
            <a:off x="7340955" y="2647972"/>
            <a:ext cx="6112" cy="300"/>
          </a:xfrm>
          <a:custGeom>
            <a:pathLst>
              <a:path extrusionOk="0" h="120000" w="6334">
                <a:moveTo>
                  <a:pt x="6334" y="0"/>
                </a:moveTo>
                <a:lnTo>
                  <a:pt x="0" y="0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3" name="Google Shape;463;p28"/>
          <p:cNvSpPr/>
          <p:nvPr/>
        </p:nvSpPr>
        <p:spPr>
          <a:xfrm>
            <a:off x="7424835" y="2564813"/>
            <a:ext cx="162895" cy="205561"/>
          </a:xfrm>
          <a:custGeom>
            <a:pathLst>
              <a:path extrusionOk="0" h="205561" w="163303">
                <a:moveTo>
                  <a:pt x="61955" y="44822"/>
                </a:moveTo>
                <a:lnTo>
                  <a:pt x="46785" y="56343"/>
                </a:lnTo>
                <a:lnTo>
                  <a:pt x="16823" y="95302"/>
                </a:lnTo>
                <a:lnTo>
                  <a:pt x="3288" y="127141"/>
                </a:lnTo>
                <a:lnTo>
                  <a:pt x="0" y="149523"/>
                </a:lnTo>
                <a:lnTo>
                  <a:pt x="2387" y="177348"/>
                </a:lnTo>
                <a:lnTo>
                  <a:pt x="10914" y="201153"/>
                </a:lnTo>
                <a:lnTo>
                  <a:pt x="15964" y="204643"/>
                </a:lnTo>
                <a:lnTo>
                  <a:pt x="22145" y="205561"/>
                </a:lnTo>
                <a:lnTo>
                  <a:pt x="29081" y="204766"/>
                </a:lnTo>
                <a:lnTo>
                  <a:pt x="44296" y="196375"/>
                </a:lnTo>
                <a:lnTo>
                  <a:pt x="58330" y="183966"/>
                </a:lnTo>
                <a:lnTo>
                  <a:pt x="73075" y="158796"/>
                </a:lnTo>
                <a:lnTo>
                  <a:pt x="94767" y="109042"/>
                </a:lnTo>
                <a:lnTo>
                  <a:pt x="95775" y="94009"/>
                </a:lnTo>
                <a:lnTo>
                  <a:pt x="84936" y="45106"/>
                </a:lnTo>
                <a:lnTo>
                  <a:pt x="71629" y="20245"/>
                </a:lnTo>
                <a:lnTo>
                  <a:pt x="63675" y="10204"/>
                </a:lnTo>
                <a:lnTo>
                  <a:pt x="51694" y="2926"/>
                </a:lnTo>
                <a:lnTo>
                  <a:pt x="44558" y="0"/>
                </a:lnTo>
                <a:lnTo>
                  <a:pt x="40504" y="1569"/>
                </a:lnTo>
                <a:lnTo>
                  <a:pt x="38506" y="6133"/>
                </a:lnTo>
                <a:lnTo>
                  <a:pt x="37877" y="12695"/>
                </a:lnTo>
                <a:lnTo>
                  <a:pt x="40932" y="23740"/>
                </a:lnTo>
                <a:lnTo>
                  <a:pt x="71600" y="81617"/>
                </a:lnTo>
                <a:lnTo>
                  <a:pt x="122447" y="142388"/>
                </a:lnTo>
                <a:lnTo>
                  <a:pt x="163303" y="171505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4" name="Google Shape;464;p28"/>
          <p:cNvSpPr/>
          <p:nvPr/>
        </p:nvSpPr>
        <p:spPr>
          <a:xfrm>
            <a:off x="7595835" y="2435932"/>
            <a:ext cx="175514" cy="243632"/>
          </a:xfrm>
          <a:custGeom>
            <a:pathLst>
              <a:path extrusionOk="0" h="243632" w="175954">
                <a:moveTo>
                  <a:pt x="17600" y="116608"/>
                </a:moveTo>
                <a:lnTo>
                  <a:pt x="8191" y="127426"/>
                </a:lnTo>
                <a:lnTo>
                  <a:pt x="3330" y="137603"/>
                </a:lnTo>
                <a:lnTo>
                  <a:pt x="0" y="165291"/>
                </a:lnTo>
                <a:lnTo>
                  <a:pt x="5672" y="204191"/>
                </a:lnTo>
                <a:lnTo>
                  <a:pt x="10187" y="216764"/>
                </a:lnTo>
                <a:lnTo>
                  <a:pt x="28571" y="240746"/>
                </a:lnTo>
                <a:lnTo>
                  <a:pt x="33359" y="243002"/>
                </a:lnTo>
                <a:lnTo>
                  <a:pt x="44310" y="243632"/>
                </a:lnTo>
                <a:lnTo>
                  <a:pt x="58092" y="235936"/>
                </a:lnTo>
                <a:lnTo>
                  <a:pt x="65708" y="229942"/>
                </a:lnTo>
                <a:lnTo>
                  <a:pt x="83154" y="201331"/>
                </a:lnTo>
                <a:lnTo>
                  <a:pt x="96054" y="146562"/>
                </a:lnTo>
                <a:lnTo>
                  <a:pt x="99602" y="90075"/>
                </a:lnTo>
                <a:lnTo>
                  <a:pt x="89120" y="30799"/>
                </a:lnTo>
                <a:lnTo>
                  <a:pt x="85046" y="16537"/>
                </a:lnTo>
                <a:lnTo>
                  <a:pt x="75259" y="5037"/>
                </a:lnTo>
                <a:lnTo>
                  <a:pt x="68707" y="0"/>
                </a:lnTo>
                <a:lnTo>
                  <a:pt x="64340" y="864"/>
                </a:lnTo>
                <a:lnTo>
                  <a:pt x="61429" y="5663"/>
                </a:lnTo>
                <a:lnTo>
                  <a:pt x="59487" y="13086"/>
                </a:lnTo>
                <a:lnTo>
                  <a:pt x="61084" y="28840"/>
                </a:lnTo>
                <a:lnTo>
                  <a:pt x="83150" y="91177"/>
                </a:lnTo>
                <a:lnTo>
                  <a:pt x="92310" y="114391"/>
                </a:lnTo>
                <a:lnTo>
                  <a:pt x="139749" y="173969"/>
                </a:lnTo>
                <a:lnTo>
                  <a:pt x="167344" y="206022"/>
                </a:lnTo>
                <a:lnTo>
                  <a:pt x="175954" y="211621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5" name="Google Shape;465;p28"/>
          <p:cNvSpPr/>
          <p:nvPr/>
        </p:nvSpPr>
        <p:spPr>
          <a:xfrm>
            <a:off x="7739835" y="2388053"/>
            <a:ext cx="233778" cy="190277"/>
          </a:xfrm>
          <a:custGeom>
            <a:pathLst>
              <a:path extrusionOk="0" h="190277" w="234364">
                <a:moveTo>
                  <a:pt x="0" y="0"/>
                </a:moveTo>
                <a:lnTo>
                  <a:pt x="11508" y="49654"/>
                </a:lnTo>
                <a:lnTo>
                  <a:pt x="47234" y="107654"/>
                </a:lnTo>
                <a:lnTo>
                  <a:pt x="73029" y="135986"/>
                </a:lnTo>
                <a:lnTo>
                  <a:pt x="111816" y="156312"/>
                </a:lnTo>
                <a:lnTo>
                  <a:pt x="126410" y="160262"/>
                </a:lnTo>
                <a:lnTo>
                  <a:pt x="142280" y="159671"/>
                </a:lnTo>
                <a:lnTo>
                  <a:pt x="167041" y="152019"/>
                </a:lnTo>
                <a:lnTo>
                  <a:pt x="185483" y="140837"/>
                </a:lnTo>
                <a:lnTo>
                  <a:pt x="193402" y="130863"/>
                </a:lnTo>
                <a:lnTo>
                  <a:pt x="216420" y="72191"/>
                </a:lnTo>
                <a:lnTo>
                  <a:pt x="216770" y="44693"/>
                </a:lnTo>
                <a:lnTo>
                  <a:pt x="212782" y="39649"/>
                </a:lnTo>
                <a:lnTo>
                  <a:pt x="206604" y="37693"/>
                </a:lnTo>
                <a:lnTo>
                  <a:pt x="198966" y="37797"/>
                </a:lnTo>
                <a:lnTo>
                  <a:pt x="184850" y="43543"/>
                </a:lnTo>
                <a:lnTo>
                  <a:pt x="166909" y="58648"/>
                </a:lnTo>
                <a:lnTo>
                  <a:pt x="157933" y="71109"/>
                </a:lnTo>
                <a:lnTo>
                  <a:pt x="144076" y="106897"/>
                </a:lnTo>
                <a:lnTo>
                  <a:pt x="140751" y="136539"/>
                </a:lnTo>
                <a:lnTo>
                  <a:pt x="143727" y="154289"/>
                </a:lnTo>
                <a:lnTo>
                  <a:pt x="146492" y="161978"/>
                </a:lnTo>
                <a:lnTo>
                  <a:pt x="157070" y="174275"/>
                </a:lnTo>
                <a:lnTo>
                  <a:pt x="171860" y="183729"/>
                </a:lnTo>
                <a:lnTo>
                  <a:pt x="190163" y="190277"/>
                </a:lnTo>
                <a:lnTo>
                  <a:pt x="234364" y="190025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6" name="Google Shape;466;p28"/>
          <p:cNvSpPr/>
          <p:nvPr/>
        </p:nvSpPr>
        <p:spPr>
          <a:xfrm>
            <a:off x="8373435" y="3097972"/>
            <a:ext cx="94774" cy="278704"/>
          </a:xfrm>
          <a:custGeom>
            <a:pathLst>
              <a:path extrusionOk="0" h="278704" w="95012">
                <a:moveTo>
                  <a:pt x="0" y="0"/>
                </a:moveTo>
                <a:lnTo>
                  <a:pt x="14889" y="62889"/>
                </a:lnTo>
                <a:lnTo>
                  <a:pt x="40369" y="118459"/>
                </a:lnTo>
                <a:lnTo>
                  <a:pt x="65092" y="176995"/>
                </a:lnTo>
                <a:lnTo>
                  <a:pt x="87809" y="237718"/>
                </a:lnTo>
                <a:lnTo>
                  <a:pt x="95012" y="278704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7" name="Google Shape;467;p28"/>
          <p:cNvSpPr/>
          <p:nvPr/>
        </p:nvSpPr>
        <p:spPr>
          <a:xfrm>
            <a:off x="8354355" y="3281932"/>
            <a:ext cx="209026" cy="147403"/>
          </a:xfrm>
          <a:custGeom>
            <a:pathLst>
              <a:path extrusionOk="0" h="147403" w="209026">
                <a:moveTo>
                  <a:pt x="0" y="76010"/>
                </a:moveTo>
                <a:lnTo>
                  <a:pt x="3362" y="86098"/>
                </a:lnTo>
                <a:lnTo>
                  <a:pt x="29159" y="117316"/>
                </a:lnTo>
                <a:lnTo>
                  <a:pt x="67537" y="137354"/>
                </a:lnTo>
                <a:lnTo>
                  <a:pt x="94589" y="147403"/>
                </a:lnTo>
                <a:lnTo>
                  <a:pt x="117251" y="147290"/>
                </a:lnTo>
                <a:lnTo>
                  <a:pt x="129765" y="142645"/>
                </a:lnTo>
                <a:lnTo>
                  <a:pt x="140017" y="135185"/>
                </a:lnTo>
                <a:lnTo>
                  <a:pt x="166672" y="103926"/>
                </a:lnTo>
                <a:lnTo>
                  <a:pt x="196351" y="41292"/>
                </a:lnTo>
                <a:lnTo>
                  <a:pt x="203393" y="26798"/>
                </a:lnTo>
                <a:lnTo>
                  <a:pt x="209026" y="0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8" name="Google Shape;468;p28"/>
          <p:cNvSpPr/>
          <p:nvPr/>
        </p:nvSpPr>
        <p:spPr>
          <a:xfrm>
            <a:off x="8296035" y="2843093"/>
            <a:ext cx="171980" cy="126026"/>
          </a:xfrm>
          <a:custGeom>
            <a:pathLst>
              <a:path extrusionOk="0" h="126026" w="172411">
                <a:moveTo>
                  <a:pt x="1388" y="102596"/>
                </a:moveTo>
                <a:lnTo>
                  <a:pt x="64189" y="68668"/>
                </a:lnTo>
                <a:lnTo>
                  <a:pt x="82869" y="55399"/>
                </a:lnTo>
                <a:lnTo>
                  <a:pt x="106566" y="26210"/>
                </a:lnTo>
                <a:lnTo>
                  <a:pt x="108104" y="20705"/>
                </a:lnTo>
                <a:lnTo>
                  <a:pt x="107722" y="15628"/>
                </a:lnTo>
                <a:lnTo>
                  <a:pt x="106060" y="10835"/>
                </a:lnTo>
                <a:lnTo>
                  <a:pt x="101434" y="6936"/>
                </a:lnTo>
                <a:lnTo>
                  <a:pt x="86907" y="727"/>
                </a:lnTo>
                <a:lnTo>
                  <a:pt x="58946" y="0"/>
                </a:lnTo>
                <a:lnTo>
                  <a:pt x="35099" y="7605"/>
                </a:lnTo>
                <a:lnTo>
                  <a:pt x="14662" y="22135"/>
                </a:lnTo>
                <a:lnTo>
                  <a:pt x="1959" y="39813"/>
                </a:lnTo>
                <a:lnTo>
                  <a:pt x="0" y="54048"/>
                </a:lnTo>
                <a:lnTo>
                  <a:pt x="4731" y="79766"/>
                </a:lnTo>
                <a:lnTo>
                  <a:pt x="12023" y="96673"/>
                </a:lnTo>
                <a:lnTo>
                  <a:pt x="33910" y="115137"/>
                </a:lnTo>
                <a:lnTo>
                  <a:pt x="39961" y="119403"/>
                </a:lnTo>
                <a:lnTo>
                  <a:pt x="68651" y="125406"/>
                </a:lnTo>
                <a:lnTo>
                  <a:pt x="114771" y="126026"/>
                </a:lnTo>
                <a:lnTo>
                  <a:pt x="150573" y="114054"/>
                </a:lnTo>
                <a:lnTo>
                  <a:pt x="172411" y="102596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9" name="Google Shape;469;p28"/>
          <p:cNvSpPr/>
          <p:nvPr/>
        </p:nvSpPr>
        <p:spPr>
          <a:xfrm>
            <a:off x="8436795" y="2768932"/>
            <a:ext cx="152021" cy="120731"/>
          </a:xfrm>
          <a:custGeom>
            <a:pathLst>
              <a:path extrusionOk="0" h="120731" w="152021">
                <a:moveTo>
                  <a:pt x="0" y="37505"/>
                </a:moveTo>
                <a:lnTo>
                  <a:pt x="32160" y="95864"/>
                </a:lnTo>
                <a:lnTo>
                  <a:pt x="48659" y="120116"/>
                </a:lnTo>
                <a:lnTo>
                  <a:pt x="50738" y="120731"/>
                </a:lnTo>
                <a:lnTo>
                  <a:pt x="51421" y="117622"/>
                </a:lnTo>
                <a:lnTo>
                  <a:pt x="47459" y="94073"/>
                </a:lnTo>
                <a:lnTo>
                  <a:pt x="39159" y="53106"/>
                </a:lnTo>
                <a:lnTo>
                  <a:pt x="39641" y="17413"/>
                </a:lnTo>
                <a:lnTo>
                  <a:pt x="44832" y="4881"/>
                </a:lnTo>
                <a:lnTo>
                  <a:pt x="49594" y="1680"/>
                </a:lnTo>
                <a:lnTo>
                  <a:pt x="62393" y="0"/>
                </a:lnTo>
                <a:lnTo>
                  <a:pt x="69043" y="2648"/>
                </a:lnTo>
                <a:lnTo>
                  <a:pt x="97901" y="28084"/>
                </a:lnTo>
                <a:lnTo>
                  <a:pt x="140737" y="87531"/>
                </a:lnTo>
                <a:lnTo>
                  <a:pt x="152021" y="107181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70" name="Google Shape;470;p28"/>
          <p:cNvSpPr/>
          <p:nvPr/>
        </p:nvSpPr>
        <p:spPr>
          <a:xfrm>
            <a:off x="8593035" y="2551132"/>
            <a:ext cx="141202" cy="242369"/>
          </a:xfrm>
          <a:custGeom>
            <a:pathLst>
              <a:path extrusionOk="0" h="242369" w="141202">
                <a:moveTo>
                  <a:pt x="46189" y="160024"/>
                </a:moveTo>
                <a:lnTo>
                  <a:pt x="39464" y="149937"/>
                </a:lnTo>
                <a:lnTo>
                  <a:pt x="30532" y="143107"/>
                </a:lnTo>
                <a:lnTo>
                  <a:pt x="25195" y="140301"/>
                </a:lnTo>
                <a:lnTo>
                  <a:pt x="20228" y="139837"/>
                </a:lnTo>
                <a:lnTo>
                  <a:pt x="10957" y="143076"/>
                </a:lnTo>
                <a:lnTo>
                  <a:pt x="4021" y="154838"/>
                </a:lnTo>
                <a:lnTo>
                  <a:pt x="0" y="172499"/>
                </a:lnTo>
                <a:lnTo>
                  <a:pt x="2398" y="204775"/>
                </a:lnTo>
                <a:lnTo>
                  <a:pt x="8193" y="223784"/>
                </a:lnTo>
                <a:lnTo>
                  <a:pt x="13116" y="229275"/>
                </a:lnTo>
                <a:lnTo>
                  <a:pt x="19214" y="232232"/>
                </a:lnTo>
                <a:lnTo>
                  <a:pt x="26095" y="233499"/>
                </a:lnTo>
                <a:lnTo>
                  <a:pt x="32090" y="232937"/>
                </a:lnTo>
                <a:lnTo>
                  <a:pt x="42504" y="228558"/>
                </a:lnTo>
                <a:lnTo>
                  <a:pt x="56280" y="218179"/>
                </a:lnTo>
                <a:lnTo>
                  <a:pt x="65915" y="202827"/>
                </a:lnTo>
                <a:lnTo>
                  <a:pt x="81298" y="152780"/>
                </a:lnTo>
                <a:lnTo>
                  <a:pt x="87589" y="90471"/>
                </a:lnTo>
                <a:lnTo>
                  <a:pt x="83178" y="35834"/>
                </a:lnTo>
                <a:lnTo>
                  <a:pt x="74197" y="11636"/>
                </a:lnTo>
                <a:lnTo>
                  <a:pt x="66614" y="0"/>
                </a:lnTo>
                <a:lnTo>
                  <a:pt x="63324" y="557"/>
                </a:lnTo>
                <a:lnTo>
                  <a:pt x="57793" y="12436"/>
                </a:lnTo>
                <a:lnTo>
                  <a:pt x="56743" y="26162"/>
                </a:lnTo>
                <a:lnTo>
                  <a:pt x="59326" y="39300"/>
                </a:lnTo>
                <a:lnTo>
                  <a:pt x="85238" y="99150"/>
                </a:lnTo>
                <a:lnTo>
                  <a:pt x="110975" y="158553"/>
                </a:lnTo>
                <a:lnTo>
                  <a:pt x="134741" y="218870"/>
                </a:lnTo>
                <a:lnTo>
                  <a:pt x="141202" y="242369"/>
                </a:lnTo>
              </a:path>
            </a:pathLst>
          </a:cu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9"/>
          <p:cNvSpPr/>
          <p:nvPr/>
        </p:nvSpPr>
        <p:spPr>
          <a:xfrm>
            <a:off x="228600" y="190450"/>
            <a:ext cx="8591400" cy="6426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first 11-digits of the UPC for a box of graham crackers are  ​0-11110-09108.  Follow the steps below to determine the check  ​digit.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7" name="Google Shape;477;p29"/>
          <p:cNvSpPr/>
          <p:nvPr/>
        </p:nvSpPr>
        <p:spPr>
          <a:xfrm>
            <a:off x="241199" y="1227050"/>
            <a:ext cx="8362818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 Find the sum of all of the odd place-value digits.  Multiply the sum by 3.</a:t>
            </a:r>
            <a:endParaRPr i="0" sz="18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241200" y="2308950"/>
            <a:ext cx="8362818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 Find the sum of all of the even place-value digits.  Add this sum to the above  ​product.</a:t>
            </a:r>
            <a:endParaRPr i="0" sz="18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9" name="Google Shape;479;p29"/>
          <p:cNvSpPr/>
          <p:nvPr/>
        </p:nvSpPr>
        <p:spPr>
          <a:xfrm>
            <a:off x="241204" y="2948050"/>
            <a:ext cx="2704320" cy="550422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1 + 1 + 0 + 9 + 0 = 11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 11 + 33 = 44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0" name="Google Shape;480;p29"/>
          <p:cNvSpPr/>
          <p:nvPr/>
        </p:nvSpPr>
        <p:spPr>
          <a:xfrm>
            <a:off x="241200" y="3700750"/>
            <a:ext cx="5140800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Divide the sum by 10.  Find the remainder.</a:t>
            </a:r>
            <a:endParaRPr i="0" sz="18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1" name="Google Shape;481;p29"/>
          <p:cNvSpPr/>
          <p:nvPr/>
        </p:nvSpPr>
        <p:spPr>
          <a:xfrm>
            <a:off x="228604" y="3961213"/>
            <a:ext cx="1784538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44 mod 10 = 4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2" name="Google Shape;482;p29"/>
          <p:cNvSpPr/>
          <p:nvPr/>
        </p:nvSpPr>
        <p:spPr>
          <a:xfrm>
            <a:off x="241197" y="4394863"/>
            <a:ext cx="6888942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The check digit is the difference of 10 and the remainder.</a:t>
            </a:r>
            <a:endParaRPr i="0" sz="18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3" name="Google Shape;483;p29"/>
          <p:cNvSpPr/>
          <p:nvPr/>
        </p:nvSpPr>
        <p:spPr>
          <a:xfrm>
            <a:off x="241200" y="4746175"/>
            <a:ext cx="1339956" cy="322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10 - 4 = 6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4" name="Google Shape;484;p29"/>
          <p:cNvSpPr/>
          <p:nvPr/>
        </p:nvSpPr>
        <p:spPr>
          <a:xfrm>
            <a:off x="241204" y="1549275"/>
            <a:ext cx="2882520" cy="550422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0 + 1 + 1 + 0 + 1 + 8 = 11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 11 x 3 = 33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0"/>
          <p:cNvSpPr/>
          <p:nvPr/>
        </p:nvSpPr>
        <p:spPr>
          <a:xfrm>
            <a:off x="203040" y="152280"/>
            <a:ext cx="9882378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first 11 digits of the UPC for a box of cereal are  ​0-16000-40608.  Find the check digit.</a:t>
            </a:r>
            <a:endParaRPr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1" name="Google Shape;491;p30"/>
          <p:cNvSpPr/>
          <p:nvPr/>
        </p:nvSpPr>
        <p:spPr>
          <a:xfrm>
            <a:off x="6572505" y="2117210"/>
            <a:ext cx="1676160" cy="6426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check  ​digit is 7.</a:t>
            </a:r>
            <a:endParaRPr i="0" sz="2400" u="none" cap="none" strike="noStrik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2" name="Google Shape;492;p30"/>
          <p:cNvSpPr/>
          <p:nvPr/>
        </p:nvSpPr>
        <p:spPr>
          <a:xfrm>
            <a:off x="6602188" y="2003798"/>
            <a:ext cx="1616798" cy="1061922"/>
          </a:xfrm>
          <a:custGeom>
            <a:pathLst>
              <a:path extrusionOk="0" h="1061922" w="1616798">
                <a:moveTo>
                  <a:pt x="269466" y="0"/>
                </a:moveTo>
                <a:lnTo>
                  <a:pt x="1374165" y="0"/>
                </a:lnTo>
                <a:lnTo>
                  <a:pt x="1401226" y="3616"/>
                </a:lnTo>
                <a:lnTo>
                  <a:pt x="1449613" y="12352"/>
                </a:lnTo>
                <a:lnTo>
                  <a:pt x="1495480" y="30126"/>
                </a:lnTo>
                <a:lnTo>
                  <a:pt x="1517038" y="38862"/>
                </a:lnTo>
                <a:lnTo>
                  <a:pt x="1554878" y="63716"/>
                </a:lnTo>
                <a:lnTo>
                  <a:pt x="1581710" y="92033"/>
                </a:lnTo>
                <a:lnTo>
                  <a:pt x="1595239" y="107999"/>
                </a:lnTo>
                <a:lnTo>
                  <a:pt x="1608771" y="139782"/>
                </a:lnTo>
                <a:lnTo>
                  <a:pt x="1614046" y="157556"/>
                </a:lnTo>
                <a:lnTo>
                  <a:pt x="1614046" y="166292"/>
                </a:lnTo>
                <a:lnTo>
                  <a:pt x="1616798" y="176987"/>
                </a:lnTo>
                <a:lnTo>
                  <a:pt x="1616798" y="884935"/>
                </a:lnTo>
                <a:lnTo>
                  <a:pt x="1614046" y="893821"/>
                </a:lnTo>
                <a:lnTo>
                  <a:pt x="1614046" y="902708"/>
                </a:lnTo>
                <a:lnTo>
                  <a:pt x="1608771" y="920332"/>
                </a:lnTo>
                <a:lnTo>
                  <a:pt x="1595239" y="952114"/>
                </a:lnTo>
                <a:lnTo>
                  <a:pt x="1568409" y="982240"/>
                </a:lnTo>
                <a:lnTo>
                  <a:pt x="1554878" y="996399"/>
                </a:lnTo>
                <a:lnTo>
                  <a:pt x="1517038" y="1021253"/>
                </a:lnTo>
                <a:lnTo>
                  <a:pt x="1473923" y="1038875"/>
                </a:lnTo>
                <a:lnTo>
                  <a:pt x="1449613" y="1047763"/>
                </a:lnTo>
                <a:lnTo>
                  <a:pt x="1401226" y="1056649"/>
                </a:lnTo>
                <a:lnTo>
                  <a:pt x="1374165" y="1060113"/>
                </a:lnTo>
                <a:lnTo>
                  <a:pt x="1360862" y="1060113"/>
                </a:lnTo>
                <a:lnTo>
                  <a:pt x="1347332" y="1061922"/>
                </a:lnTo>
                <a:lnTo>
                  <a:pt x="269466" y="1061922"/>
                </a:lnTo>
                <a:lnTo>
                  <a:pt x="253183" y="1060113"/>
                </a:lnTo>
                <a:lnTo>
                  <a:pt x="239882" y="1060113"/>
                </a:lnTo>
                <a:lnTo>
                  <a:pt x="212821" y="1056649"/>
                </a:lnTo>
                <a:lnTo>
                  <a:pt x="164431" y="1047763"/>
                </a:lnTo>
                <a:lnTo>
                  <a:pt x="118565" y="1029988"/>
                </a:lnTo>
                <a:lnTo>
                  <a:pt x="97008" y="1021253"/>
                </a:lnTo>
                <a:lnTo>
                  <a:pt x="59397" y="996399"/>
                </a:lnTo>
                <a:lnTo>
                  <a:pt x="32336" y="968080"/>
                </a:lnTo>
                <a:lnTo>
                  <a:pt x="18805" y="952114"/>
                </a:lnTo>
                <a:lnTo>
                  <a:pt x="5505" y="920332"/>
                </a:lnTo>
                <a:lnTo>
                  <a:pt x="0" y="902708"/>
                </a:lnTo>
                <a:lnTo>
                  <a:pt x="0" y="157556"/>
                </a:lnTo>
                <a:lnTo>
                  <a:pt x="5505" y="139782"/>
                </a:lnTo>
                <a:lnTo>
                  <a:pt x="18805" y="107999"/>
                </a:lnTo>
                <a:lnTo>
                  <a:pt x="45867" y="77875"/>
                </a:lnTo>
                <a:lnTo>
                  <a:pt x="59397" y="63716"/>
                </a:lnTo>
                <a:lnTo>
                  <a:pt x="97008" y="38862"/>
                </a:lnTo>
                <a:lnTo>
                  <a:pt x="140122" y="21238"/>
                </a:lnTo>
                <a:lnTo>
                  <a:pt x="164431" y="12352"/>
                </a:lnTo>
                <a:lnTo>
                  <a:pt x="212821" y="3616"/>
                </a:lnTo>
                <a:lnTo>
                  <a:pt x="239882" y="0"/>
                </a:lnTo>
                <a:lnTo>
                  <a:pt x="269466" y="0"/>
                </a:lnTo>
                <a:close/>
              </a:path>
            </a:pathLst>
          </a:custGeom>
          <a:solidFill>
            <a:schemeClr val="accent1"/>
          </a:solidFill>
          <a:ln cap="flat" cmpd="sng" w="381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93" name="Google Shape;493;p30"/>
          <p:cNvSpPr/>
          <p:nvPr/>
        </p:nvSpPr>
        <p:spPr>
          <a:xfrm>
            <a:off x="203049" y="3521525"/>
            <a:ext cx="7260462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including the check digit, how many unique UPCs are there?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4" name="Google Shape;494;p30"/>
          <p:cNvSpPr/>
          <p:nvPr/>
        </p:nvSpPr>
        <p:spPr>
          <a:xfrm>
            <a:off x="3593900" y="4042075"/>
            <a:ext cx="2867022" cy="5508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100,000,000,000</a:t>
            </a:r>
            <a:endParaRPr i="0" sz="2400" u="none" cap="none" strike="noStrik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5" name="Google Shape;495;p30"/>
          <p:cNvSpPr/>
          <p:nvPr/>
        </p:nvSpPr>
        <p:spPr>
          <a:xfrm>
            <a:off x="3571698" y="3992675"/>
            <a:ext cx="2705818" cy="550797"/>
          </a:xfrm>
          <a:custGeom>
            <a:pathLst>
              <a:path extrusionOk="0" h="550797" w="2000605">
                <a:moveTo>
                  <a:pt x="333432" y="0"/>
                </a:moveTo>
                <a:lnTo>
                  <a:pt x="1700374" y="0"/>
                </a:lnTo>
                <a:lnTo>
                  <a:pt x="1733858" y="1876"/>
                </a:lnTo>
                <a:lnTo>
                  <a:pt x="1793736" y="6407"/>
                </a:lnTo>
                <a:lnTo>
                  <a:pt x="1850488" y="15626"/>
                </a:lnTo>
                <a:lnTo>
                  <a:pt x="1877161" y="20158"/>
                </a:lnTo>
                <a:lnTo>
                  <a:pt x="1923984" y="33047"/>
                </a:lnTo>
                <a:lnTo>
                  <a:pt x="1957186" y="47737"/>
                </a:lnTo>
                <a:lnTo>
                  <a:pt x="1973927" y="56016"/>
                </a:lnTo>
                <a:lnTo>
                  <a:pt x="1990673" y="72502"/>
                </a:lnTo>
                <a:lnTo>
                  <a:pt x="1997198" y="81722"/>
                </a:lnTo>
                <a:lnTo>
                  <a:pt x="1997198" y="86253"/>
                </a:lnTo>
                <a:lnTo>
                  <a:pt x="2000605" y="91798"/>
                </a:lnTo>
                <a:lnTo>
                  <a:pt x="2000605" y="458996"/>
                </a:lnTo>
                <a:lnTo>
                  <a:pt x="1997198" y="463607"/>
                </a:lnTo>
                <a:lnTo>
                  <a:pt x="1997198" y="468217"/>
                </a:lnTo>
                <a:lnTo>
                  <a:pt x="1990673" y="477358"/>
                </a:lnTo>
                <a:lnTo>
                  <a:pt x="1973927" y="493842"/>
                </a:lnTo>
                <a:lnTo>
                  <a:pt x="1940730" y="509468"/>
                </a:lnTo>
                <a:lnTo>
                  <a:pt x="1923984" y="516812"/>
                </a:lnTo>
                <a:lnTo>
                  <a:pt x="1877161" y="529702"/>
                </a:lnTo>
                <a:lnTo>
                  <a:pt x="1823813" y="538844"/>
                </a:lnTo>
                <a:lnTo>
                  <a:pt x="1793736" y="543453"/>
                </a:lnTo>
                <a:lnTo>
                  <a:pt x="1733858" y="548062"/>
                </a:lnTo>
                <a:lnTo>
                  <a:pt x="1700374" y="549859"/>
                </a:lnTo>
                <a:lnTo>
                  <a:pt x="1683914" y="549859"/>
                </a:lnTo>
                <a:lnTo>
                  <a:pt x="1667172" y="550797"/>
                </a:lnTo>
                <a:lnTo>
                  <a:pt x="333432" y="550797"/>
                </a:lnTo>
                <a:lnTo>
                  <a:pt x="313286" y="549859"/>
                </a:lnTo>
                <a:lnTo>
                  <a:pt x="296826" y="549859"/>
                </a:lnTo>
                <a:lnTo>
                  <a:pt x="263341" y="548062"/>
                </a:lnTo>
                <a:lnTo>
                  <a:pt x="203466" y="543453"/>
                </a:lnTo>
                <a:lnTo>
                  <a:pt x="146709" y="534233"/>
                </a:lnTo>
                <a:lnTo>
                  <a:pt x="120036" y="529702"/>
                </a:lnTo>
                <a:lnTo>
                  <a:pt x="73495" y="516812"/>
                </a:lnTo>
                <a:lnTo>
                  <a:pt x="40010" y="502124"/>
                </a:lnTo>
                <a:lnTo>
                  <a:pt x="23268" y="493842"/>
                </a:lnTo>
                <a:lnTo>
                  <a:pt x="6810" y="477358"/>
                </a:lnTo>
                <a:lnTo>
                  <a:pt x="0" y="468217"/>
                </a:lnTo>
                <a:lnTo>
                  <a:pt x="0" y="81722"/>
                </a:lnTo>
                <a:lnTo>
                  <a:pt x="6810" y="72502"/>
                </a:lnTo>
                <a:lnTo>
                  <a:pt x="23268" y="56016"/>
                </a:lnTo>
                <a:lnTo>
                  <a:pt x="56753" y="40393"/>
                </a:lnTo>
                <a:lnTo>
                  <a:pt x="73495" y="33047"/>
                </a:lnTo>
                <a:lnTo>
                  <a:pt x="120036" y="20158"/>
                </a:lnTo>
                <a:lnTo>
                  <a:pt x="173384" y="11016"/>
                </a:lnTo>
                <a:lnTo>
                  <a:pt x="203466" y="6407"/>
                </a:lnTo>
                <a:lnTo>
                  <a:pt x="263341" y="1876"/>
                </a:lnTo>
                <a:lnTo>
                  <a:pt x="296826" y="0"/>
                </a:lnTo>
                <a:lnTo>
                  <a:pt x="333432" y="0"/>
                </a:lnTo>
                <a:close/>
              </a:path>
            </a:pathLst>
          </a:custGeom>
          <a:solidFill>
            <a:schemeClr val="accent1"/>
          </a:solidFill>
          <a:ln cap="flat" cmpd="sng" w="381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96" name="Google Shape;496;p30"/>
          <p:cNvSpPr/>
          <p:nvPr/>
        </p:nvSpPr>
        <p:spPr>
          <a:xfrm>
            <a:off x="6276975" y="4042064"/>
            <a:ext cx="2867022" cy="4519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unique UPCs</a:t>
            </a:r>
            <a:endParaRPr i="0" sz="2400" u="none" cap="none" strike="noStrik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1"/>
          <p:cNvSpPr txBox="1"/>
          <p:nvPr>
            <p:ph type="title"/>
          </p:nvPr>
        </p:nvSpPr>
        <p:spPr>
          <a:xfrm>
            <a:off x="549275" y="2403154"/>
            <a:ext cx="8056500" cy="2240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accent6"/>
                </a:solidFill>
                <a:latin typeface="Snowburst One"/>
                <a:ea typeface="Snowburst One"/>
                <a:cs typeface="Snowburst One"/>
                <a:sym typeface="Snowburst One"/>
              </a:rPr>
              <a:t>Additional Activity Time ?</a:t>
            </a:r>
            <a:endParaRPr sz="7200">
              <a:solidFill>
                <a:schemeClr val="accent6"/>
              </a:solidFill>
              <a:latin typeface="Snowburst One"/>
              <a:ea typeface="Snowburst One"/>
              <a:cs typeface="Snowburst One"/>
              <a:sym typeface="Snowburst On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2"/>
          <p:cNvSpPr txBox="1"/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Additional Activities for the Classroom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8" name="Google Shape;508;p32"/>
          <p:cNvSpPr txBox="1"/>
          <p:nvPr>
            <p:ph idx="1" type="body"/>
          </p:nvPr>
        </p:nvSpPr>
        <p:spPr>
          <a:xfrm>
            <a:off x="166254" y="1600201"/>
            <a:ext cx="882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387"/>
              <a:buFont typeface="Noto Sans Symbols"/>
              <a:buNone/>
            </a:pPr>
            <a:r>
              <a:rPr b="1" i="0" lang="en-US" sz="217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</a:t>
            </a:r>
            <a:r>
              <a:rPr b="1" baseline="30000" i="0" lang="en-US" sz="217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b="1" i="0" lang="en-US" sz="217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grade honors core:  systems with different bases:</a:t>
            </a:r>
            <a:endParaRPr/>
          </a:p>
          <a:p>
            <a:pPr indent="-349250" lvl="0" marL="34925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046"/>
              <a:buFont typeface="Noto Sans Symbols"/>
              <a:buChar char="●"/>
            </a:pPr>
            <a:r>
              <a:rPr b="0" i="0" lang="en-US" sz="186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http://labyrinth.thinkport.org/www/educators/resources/lessons/shipping_grade7.pdf </a:t>
            </a:r>
            <a:endParaRPr/>
          </a:p>
          <a:p>
            <a:pPr indent="-349250" lvl="0" marL="34925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046"/>
              <a:buFont typeface="Noto Sans Symbols"/>
              <a:buChar char="●"/>
            </a:pPr>
            <a:r>
              <a:rPr b="0" i="0" lang="en-US" sz="186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http://www.mathmaniacs.org/lessons/01-binary/ </a:t>
            </a:r>
            <a:endParaRPr/>
          </a:p>
          <a:p>
            <a:pPr indent="-349250" lvl="0" marL="34925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046"/>
              <a:buFont typeface="Noto Sans Symbols"/>
              <a:buChar char="●"/>
            </a:pPr>
            <a:r>
              <a:rPr b="0" i="0" lang="en-US" sz="186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http://k12math.com/math-concepts/numbers/bases.htm </a:t>
            </a:r>
            <a:endParaRPr/>
          </a:p>
          <a:p>
            <a:pPr indent="-349250" lvl="0" marL="34925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046"/>
              <a:buFont typeface="Noto Sans Symbols"/>
              <a:buChar char="●"/>
            </a:pPr>
            <a:r>
              <a:rPr b="0" i="0" lang="en-US" sz="186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http://math.about.com/od/calculuslessons/a/changebase.htm </a:t>
            </a:r>
            <a:endParaRPr/>
          </a:p>
          <a:p>
            <a:pPr indent="-349250" lvl="0" marL="34925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046"/>
              <a:buFont typeface="Noto Sans Symbols"/>
              <a:buChar char="●"/>
            </a:pPr>
            <a:r>
              <a:rPr b="0" i="0" lang="en-US" sz="186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http://www.shodor.org/interactivate/activities/NumberBaseClocks/ </a:t>
            </a:r>
            <a:endParaRPr/>
          </a:p>
          <a:p>
            <a:pPr indent="-349250" lvl="0" marL="34925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046"/>
              <a:buFont typeface="Noto Sans Symbols"/>
              <a:buChar char="●"/>
            </a:pPr>
            <a:r>
              <a:rPr b="0" i="0" lang="en-US" sz="186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http://www.discoveryeducation.com/teachers/free-lesson-plans/concepts-in-numbertheory.cfm </a:t>
            </a:r>
            <a:endParaRPr/>
          </a:p>
          <a:p>
            <a:pPr indent="-349250" lvl="0" marL="34925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046"/>
              <a:buFont typeface="Noto Sans Symbols"/>
              <a:buChar char="●"/>
            </a:pPr>
            <a:r>
              <a:rPr b="0" i="0" lang="en-US" sz="186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http://math.sfsu.edu/cm2/papers/mikeh.p2.pdf </a:t>
            </a:r>
            <a:endParaRPr b="0" i="0" sz="186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228600" y="107576"/>
            <a:ext cx="8667750" cy="902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time will the clock show?  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549275" y="1009650"/>
            <a:ext cx="8042276" cy="4933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925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is now 5 o’clock; what time will it be in 2 hours?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time will it be 5 hours after 9 o’clock?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What is 26 hours after 8 o’clock?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It is 3 o’clock now; what time will it be in 100 hours?</a:t>
            </a:r>
            <a:endParaRPr/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  <a:p>
            <a:pPr indent="0" lvl="0" marL="0" marR="0" rtl="0" algn="ctr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4840"/>
              <a:buFont typeface="Noto Sans Symbols"/>
              <a:buNone/>
            </a:pPr>
            <a:r>
              <a:rPr b="0" i="0" lang="en-US" sz="4400" u="none" cap="none" strike="noStrike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can you model each situation?  </a:t>
            </a:r>
            <a:endParaRPr b="0" i="0" sz="4400" u="none" cap="none" strike="noStrike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7678901" y="1085850"/>
            <a:ext cx="13837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 o’clock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6987045" y="1699915"/>
            <a:ext cx="13837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o’clock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5688176" y="2266950"/>
            <a:ext cx="15552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o’clock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6183476" y="3305175"/>
            <a:ext cx="13837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 o’clock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5061649" y="6534972"/>
            <a:ext cx="412484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Ideas come from Student Explorations in Mathematics, May 2012, 1-8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3"/>
          <p:cNvSpPr txBox="1"/>
          <p:nvPr>
            <p:ph type="title"/>
          </p:nvPr>
        </p:nvSpPr>
        <p:spPr>
          <a:xfrm>
            <a:off x="1224000" y="360000"/>
            <a:ext cx="6768000" cy="145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Snowburst One"/>
                <a:ea typeface="Snowburst One"/>
                <a:cs typeface="Snowburst One"/>
                <a:sym typeface="Snowburst One"/>
              </a:rPr>
              <a:t>7th Grade Utah Honors Core</a:t>
            </a:r>
            <a:endParaRPr sz="4800">
              <a:latin typeface="Snowburst One"/>
              <a:ea typeface="Snowburst One"/>
              <a:cs typeface="Snowburst One"/>
              <a:sym typeface="Snowburst One"/>
            </a:endParaRPr>
          </a:p>
        </p:txBody>
      </p:sp>
      <p:sp>
        <p:nvSpPr>
          <p:cNvPr id="515" name="Google Shape;515;p33"/>
          <p:cNvSpPr txBox="1"/>
          <p:nvPr>
            <p:ph idx="1" type="body"/>
          </p:nvPr>
        </p:nvSpPr>
        <p:spPr>
          <a:xfrm>
            <a:off x="549275" y="1600201"/>
            <a:ext cx="80424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Cluster Title: Codes</a:t>
            </a:r>
            <a:endParaRPr b="1"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Standard: Examine the use of mathematics in creating codes.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863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863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Concepts and Skills to Master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143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Explore codes used in commerce such as check digits, UPC codes, and bank numbers.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863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Guiding Instructional Questions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143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How does the use of codes facilitate commerce and other aspects of everyday life?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143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Why do stores scan your receipt when you return an item?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685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Instructional Strategies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143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Collect a variety of UPCs and compare the codes to investigate product information.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1200150" y="3495676"/>
            <a:ext cx="619125" cy="806836"/>
          </a:xfrm>
          <a:prstGeom prst="uturnArrow">
            <a:avLst>
              <a:gd fmla="val 10000" name="adj1"/>
              <a:gd fmla="val 11923" name="adj2"/>
              <a:gd fmla="val 25000" name="adj3"/>
              <a:gd fmla="val 46539" name="adj4"/>
              <a:gd fmla="val 100000" name="adj5"/>
            </a:avLst>
          </a:prstGeom>
          <a:gradFill>
            <a:gsLst>
              <a:gs pos="0">
                <a:schemeClr val="dk1"/>
              </a:gs>
              <a:gs pos="69000">
                <a:srgbClr val="7B7B7B"/>
              </a:gs>
              <a:gs pos="100000">
                <a:srgbClr val="BABABA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1933576" y="3495675"/>
            <a:ext cx="6657976" cy="992553"/>
          </a:xfrm>
          <a:prstGeom prst="uturnArrow">
            <a:avLst>
              <a:gd fmla="val 8686" name="adj1"/>
              <a:gd fmla="val 7726" name="adj2"/>
              <a:gd fmla="val 25000" name="adj3"/>
              <a:gd fmla="val 43750" name="adj4"/>
              <a:gd fmla="val 93233" name="adj5"/>
            </a:avLst>
          </a:prstGeom>
          <a:gradFill>
            <a:gsLst>
              <a:gs pos="0">
                <a:srgbClr val="2080AA"/>
              </a:gs>
              <a:gs pos="69000">
                <a:srgbClr val="70A4C5"/>
              </a:gs>
              <a:gs pos="100000">
                <a:srgbClr val="B5CCDC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277A9D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8838" y="3804528"/>
            <a:ext cx="3205162" cy="37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7988" y="3812444"/>
            <a:ext cx="3109912" cy="36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>
            <p:ph type="title"/>
          </p:nvPr>
        </p:nvSpPr>
        <p:spPr>
          <a:xfrm>
            <a:off x="549275" y="107576"/>
            <a:ext cx="8042276" cy="8830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Modeling Time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0" name="Google Shape;120;p16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362" y="1042987"/>
            <a:ext cx="2249488" cy="199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86338" y="1042987"/>
            <a:ext cx="2314575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52387" y="4302511"/>
            <a:ext cx="5154249" cy="40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24438" y="4302511"/>
            <a:ext cx="4157662" cy="37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42069" y="3812444"/>
            <a:ext cx="3109912" cy="36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171450" y="107576"/>
            <a:ext cx="8858250" cy="22355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Josh’s favorite song, ‘Livin’ on a prayer’ plays on a radio station at 9 o’clock every day.  How many hours until Josh hears his song again, if it is…</a:t>
            </a:r>
            <a:endParaRPr b="0" i="0" sz="3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549275" y="2581275"/>
            <a:ext cx="8042276" cy="3362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925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 o’clock?</a:t>
            </a:r>
            <a:endParaRPr/>
          </a:p>
          <a:p>
            <a:pPr indent="-18161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o’clock?</a:t>
            </a:r>
            <a:endParaRPr/>
          </a:p>
          <a:p>
            <a:pPr indent="-18161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 o’clock?  </a:t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5474296" y="1982905"/>
            <a:ext cx="3581400" cy="1504950"/>
          </a:xfrm>
          <a:prstGeom prst="cloud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2080AA"/>
              </a:gs>
              <a:gs pos="69000">
                <a:srgbClr val="70A4C5"/>
              </a:gs>
              <a:gs pos="100000">
                <a:srgbClr val="B5CCDC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277A9D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there more than one possible answer? 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-83142" y="3331145"/>
            <a:ext cx="73356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 hours, 16 hours, 28 hours, 40 hours, 52 hours, …. 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9257" y="4467218"/>
            <a:ext cx="74843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11 hours, 23 hours, 35 hours, 47 hours, 59 hours, …. 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69257" y="5824963"/>
            <a:ext cx="75071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 hours, 24 hours, 36 hours, 48 hours, 60 hours, …. 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549275" y="107576"/>
            <a:ext cx="8042276" cy="835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day will it be?  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549275" y="1038225"/>
            <a:ext cx="8042276" cy="5598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925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Today is Monday; what day will it be in 13 days?</a:t>
            </a:r>
            <a:endParaRPr/>
          </a:p>
          <a:p>
            <a:pPr indent="-18161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Today is Thursday; what day will it be 23 days before?</a:t>
            </a:r>
            <a:endParaRPr/>
          </a:p>
          <a:p>
            <a:pPr indent="-18161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Today is Sunday; what day will it be in 49 days?</a:t>
            </a:r>
            <a:endParaRPr/>
          </a:p>
          <a:p>
            <a:pPr indent="-18161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Every Tuesday is ‘Taco Tuesday’ a</a:t>
            </a:r>
            <a:r>
              <a:rPr lang="en-US"/>
              <a:t>t</a:t>
            </a: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Alyssa’s favorite restaurant.  If it is Saturday, how many days until can enjoy ‘Taco Tuesday’ again?  </a:t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8161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3325091" y="1525626"/>
            <a:ext cx="148309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Sunday</a:t>
            </a:r>
            <a:endParaRPr b="1" sz="28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3325091" y="2827953"/>
            <a:ext cx="16081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Tuesday</a:t>
            </a:r>
            <a:endParaRPr b="1" sz="28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3565542" y="4116426"/>
            <a:ext cx="148309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Sunday</a:t>
            </a:r>
            <a:endParaRPr b="1" sz="28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831273" y="5959081"/>
            <a:ext cx="78806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 days, 10 days, 17 days, 24 days, 33 days, …</a:t>
            </a:r>
            <a:endParaRPr b="1" sz="28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549275" y="107576"/>
            <a:ext cx="8042276" cy="806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40"/>
              <a:buFont typeface="Source Sans Pro"/>
              <a:buNone/>
            </a:pPr>
            <a:r>
              <a:rPr b="0" i="0" lang="en-US" sz="414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to Modular Arithmetic</a:t>
            </a:r>
            <a:endParaRPr b="0" i="0" sz="414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0" y="914400"/>
            <a:ext cx="9143999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 is Divided to Two Twelve Hour Periods – this sets up a situation for mod 12 arithmetic, instead of 1 through 12, we will use 0 through 11.    </a:t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is now 5 o’clock; what time will it be in 2 hours?</a:t>
            </a:r>
            <a:endParaRPr/>
          </a:p>
          <a:p>
            <a:pPr indent="-18161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time will it be 5 hours after 9 o’clock?</a:t>
            </a:r>
            <a:endParaRPr/>
          </a:p>
          <a:p>
            <a:pPr indent="-18161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What is 26 hours after 8 o’clock?</a:t>
            </a:r>
            <a:endParaRPr/>
          </a:p>
          <a:p>
            <a:pPr indent="-18161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It is 3 o’clock now; what time will it be in 100 hours?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  <a:p>
            <a:pPr indent="-18161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7975" y="2670697"/>
            <a:ext cx="248602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1499774" y="2662038"/>
            <a:ext cx="52661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  (mod12) + 2  (mod12) = 7 (mod12)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527479" y="3901820"/>
            <a:ext cx="52661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  (mod12) + 9  (mod12) = 2 (mod12)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242218" y="5046984"/>
            <a:ext cx="81580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26 is 2 in (mod 12); 2  (mod12) + 8  (mod12) = 10 (mod12)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394617" y="6169202"/>
            <a:ext cx="81580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 is 4 in (mod 12); 4  (mod12) + 3  (mod12) = 7 (mod12)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549275" y="-127951"/>
            <a:ext cx="8042276" cy="1042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Modular Congruence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" name="Google Shape;161;p20"/>
          <p:cNvSpPr txBox="1"/>
          <p:nvPr>
            <p:ph idx="1" type="body"/>
          </p:nvPr>
        </p:nvSpPr>
        <p:spPr>
          <a:xfrm>
            <a:off x="152400" y="921328"/>
            <a:ext cx="88391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Josh’s favorite song, ‘Livin’ on a prayer’ plays on a radio station at 9 o’clock every day.  How many hours until Josh hears his song again, if it is…</a:t>
            </a:r>
            <a:endParaRPr/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549274" y="2111647"/>
            <a:ext cx="8042276" cy="3362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925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lang="en-US" sz="2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 o’clock?</a:t>
            </a:r>
            <a:endParaRPr/>
          </a:p>
          <a:p>
            <a:pPr indent="-18161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sz="24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lang="en-US" sz="2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o’clock?</a:t>
            </a:r>
            <a:endParaRPr/>
          </a:p>
          <a:p>
            <a:pPr indent="-18161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sz="24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lang="en-US" sz="2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 o’clock?  </a:t>
            </a:r>
            <a:endParaRPr sz="24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2272132" y="2119128"/>
            <a:ext cx="73356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 hours, 16 hours, 28 hours, 40 hours, 52 hours, …. 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2424537" y="3366336"/>
            <a:ext cx="74843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11 hours, 23 hours, 35 hours, 47 hours, 59 hours, …. 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2272201" y="4593310"/>
            <a:ext cx="75071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 hours, 24 hours, 36 hours, 48 hours, 60 hours, …. </a:t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-8324" y="2733192"/>
            <a:ext cx="9038052" cy="4308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8166" l="-876" r="0" t="-704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107436" y="4007810"/>
            <a:ext cx="9180014" cy="4308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8166" l="-862" r="0" t="-704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45200" y="5100385"/>
            <a:ext cx="9197582" cy="4308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9996" l="-793" r="0" t="-71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/>
          <p:nvPr/>
        </p:nvSpPr>
        <p:spPr>
          <a:xfrm>
            <a:off x="297150" y="240373"/>
            <a:ext cx="8470980" cy="1109646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925" lIns="78700" spcFirstLastPara="1" rIns="78700" wrap="square" tIns="4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order to calculate a check digit, we will need to understand the basics of a college topic--modular arithmetic.  (Don't worry.  If you can find the remainder of a division problem, you can do basic modular arithmetic.)</a:t>
            </a:r>
            <a:endParaRPr i="0" sz="2400" u="none" cap="none" strike="noStrike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325825" y="2343239"/>
            <a:ext cx="8413632" cy="149293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925" lIns="78700" spcFirstLastPara="1" rIns="78700" wrap="square" tIns="4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Whenever you divide a number, you can write the division problem in the following format:</a:t>
            </a:r>
            <a:endParaRPr i="0" sz="24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 / B = Q with remainder R</a:t>
            </a:r>
            <a:endParaRPr i="0" sz="24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347076" y="4067875"/>
            <a:ext cx="8396460" cy="30321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925" lIns="78700" spcFirstLastPara="1" rIns="78700" wrap="square" tIns="4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latin typeface="Comic Sans MS"/>
                <a:ea typeface="Comic Sans MS"/>
                <a:cs typeface="Comic Sans MS"/>
                <a:sym typeface="Comic Sans MS"/>
              </a:rPr>
              <a:t>Identify the quotient, dividend, and divisor in the equation above.</a:t>
            </a:r>
            <a:endParaRPr i="0" sz="1800" u="none" cap="none" strike="noStrike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298351" y="4829400"/>
            <a:ext cx="8276040" cy="75492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925" lIns="78700" spcFirstLastPara="1" rIns="78700" wrap="square" tIns="4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latin typeface="Comic Sans MS"/>
                <a:ea typeface="Comic Sans MS"/>
                <a:cs typeface="Comic Sans MS"/>
                <a:sym typeface="Comic Sans MS"/>
              </a:rPr>
              <a:t>Write the following division problems in the format above.</a:t>
            </a:r>
            <a:endParaRPr i="0" sz="1800" u="none" cap="none" strike="noStrike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latin typeface="Comic Sans MS"/>
                <a:ea typeface="Comic Sans MS"/>
                <a:cs typeface="Comic Sans MS"/>
                <a:sym typeface="Comic Sans MS"/>
              </a:rPr>
              <a:t>1.  12 ÷ 5					2.  17 ÷ 4					3.  34 ÷ 7</a:t>
            </a:r>
            <a:endParaRPr i="0" sz="1800" u="none" cap="none" strike="noStrike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78" name="Google Shape;178;p21"/>
          <p:cNvGrpSpPr/>
          <p:nvPr/>
        </p:nvGrpSpPr>
        <p:grpSpPr>
          <a:xfrm>
            <a:off x="515953" y="5567491"/>
            <a:ext cx="1824974" cy="421998"/>
            <a:chOff x="464365" y="4757491"/>
            <a:chExt cx="1824974" cy="421998"/>
          </a:xfrm>
        </p:grpSpPr>
        <p:sp>
          <p:nvSpPr>
            <p:cNvPr id="179" name="Google Shape;179;p21"/>
            <p:cNvSpPr/>
            <p:nvPr/>
          </p:nvSpPr>
          <p:spPr>
            <a:xfrm>
              <a:off x="464365" y="4840778"/>
              <a:ext cx="5496" cy="255283"/>
            </a:xfrm>
            <a:custGeom>
              <a:pathLst>
                <a:path extrusionOk="0" h="310374" w="6335">
                  <a:moveTo>
                    <a:pt x="6335" y="0"/>
                  </a:moveTo>
                  <a:lnTo>
                    <a:pt x="6335" y="59152"/>
                  </a:lnTo>
                  <a:lnTo>
                    <a:pt x="6335" y="115131"/>
                  </a:lnTo>
                  <a:lnTo>
                    <a:pt x="6334" y="177504"/>
                  </a:lnTo>
                  <a:lnTo>
                    <a:pt x="6334" y="239109"/>
                  </a:lnTo>
                  <a:lnTo>
                    <a:pt x="1981" y="298897"/>
                  </a:lnTo>
                  <a:lnTo>
                    <a:pt x="0" y="310374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0" name="Google Shape;180;p21"/>
            <p:cNvSpPr/>
            <p:nvPr/>
          </p:nvSpPr>
          <p:spPr>
            <a:xfrm>
              <a:off x="526907" y="4846410"/>
              <a:ext cx="205227" cy="204302"/>
            </a:xfrm>
            <a:custGeom>
              <a:pathLst>
                <a:path extrusionOk="0" h="248392" w="228030">
                  <a:moveTo>
                    <a:pt x="0" y="37521"/>
                  </a:moveTo>
                  <a:lnTo>
                    <a:pt x="10818" y="23054"/>
                  </a:lnTo>
                  <a:lnTo>
                    <a:pt x="20995" y="14436"/>
                  </a:lnTo>
                  <a:lnTo>
                    <a:pt x="45321" y="5031"/>
                  </a:lnTo>
                  <a:lnTo>
                    <a:pt x="97025" y="0"/>
                  </a:lnTo>
                  <a:lnTo>
                    <a:pt x="110217" y="3484"/>
                  </a:lnTo>
                  <a:lnTo>
                    <a:pt x="133519" y="17192"/>
                  </a:lnTo>
                  <a:lnTo>
                    <a:pt x="137574" y="23264"/>
                  </a:lnTo>
                  <a:lnTo>
                    <a:pt x="142081" y="39395"/>
                  </a:lnTo>
                  <a:lnTo>
                    <a:pt x="141255" y="64899"/>
                  </a:lnTo>
                  <a:lnTo>
                    <a:pt x="121886" y="110182"/>
                  </a:lnTo>
                  <a:lnTo>
                    <a:pt x="88656" y="170035"/>
                  </a:lnTo>
                  <a:lnTo>
                    <a:pt x="67934" y="220811"/>
                  </a:lnTo>
                  <a:lnTo>
                    <a:pt x="67811" y="226575"/>
                  </a:lnTo>
                  <a:lnTo>
                    <a:pt x="71428" y="236733"/>
                  </a:lnTo>
                  <a:lnTo>
                    <a:pt x="81481" y="244062"/>
                  </a:lnTo>
                  <a:lnTo>
                    <a:pt x="88103" y="247002"/>
                  </a:lnTo>
                  <a:lnTo>
                    <a:pt x="102968" y="248392"/>
                  </a:lnTo>
                  <a:lnTo>
                    <a:pt x="163227" y="235816"/>
                  </a:lnTo>
                  <a:lnTo>
                    <a:pt x="207547" y="222604"/>
                  </a:lnTo>
                  <a:lnTo>
                    <a:pt x="221335" y="212631"/>
                  </a:lnTo>
                  <a:lnTo>
                    <a:pt x="228030" y="202209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1" name="Google Shape;181;p21"/>
            <p:cNvSpPr/>
            <p:nvPr/>
          </p:nvSpPr>
          <p:spPr>
            <a:xfrm>
              <a:off x="738188" y="4757491"/>
              <a:ext cx="96913" cy="421998"/>
            </a:xfrm>
            <a:custGeom>
              <a:pathLst>
                <a:path extrusionOk="0" h="513068" w="107681">
                  <a:moveTo>
                    <a:pt x="107681" y="0"/>
                  </a:moveTo>
                  <a:lnTo>
                    <a:pt x="104318" y="35266"/>
                  </a:lnTo>
                  <a:lnTo>
                    <a:pt x="89834" y="91864"/>
                  </a:lnTo>
                  <a:lnTo>
                    <a:pt x="76112" y="155089"/>
                  </a:lnTo>
                  <a:lnTo>
                    <a:pt x="61236" y="211318"/>
                  </a:lnTo>
                  <a:lnTo>
                    <a:pt x="47155" y="270268"/>
                  </a:lnTo>
                  <a:lnTo>
                    <a:pt x="39491" y="329377"/>
                  </a:lnTo>
                  <a:lnTo>
                    <a:pt x="32638" y="388496"/>
                  </a:lnTo>
                  <a:lnTo>
                    <a:pt x="18876" y="446981"/>
                  </a:lnTo>
                  <a:lnTo>
                    <a:pt x="6323" y="496405"/>
                  </a:lnTo>
                  <a:lnTo>
                    <a:pt x="0" y="513068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2" name="Google Shape;182;p21"/>
            <p:cNvSpPr/>
            <p:nvPr/>
          </p:nvSpPr>
          <p:spPr>
            <a:xfrm>
              <a:off x="867161" y="4852634"/>
              <a:ext cx="160386" cy="183803"/>
            </a:xfrm>
            <a:custGeom>
              <a:pathLst>
                <a:path extrusionOk="0" h="223469" w="178207">
                  <a:moveTo>
                    <a:pt x="141950" y="30124"/>
                  </a:moveTo>
                  <a:lnTo>
                    <a:pt x="131132" y="20715"/>
                  </a:lnTo>
                  <a:lnTo>
                    <a:pt x="81405" y="2721"/>
                  </a:lnTo>
                  <a:lnTo>
                    <a:pt x="48767" y="0"/>
                  </a:lnTo>
                  <a:lnTo>
                    <a:pt x="32032" y="2191"/>
                  </a:lnTo>
                  <a:lnTo>
                    <a:pt x="25740" y="5168"/>
                  </a:lnTo>
                  <a:lnTo>
                    <a:pt x="16871" y="14106"/>
                  </a:lnTo>
                  <a:lnTo>
                    <a:pt x="3087" y="50076"/>
                  </a:lnTo>
                  <a:lnTo>
                    <a:pt x="0" y="66440"/>
                  </a:lnTo>
                  <a:lnTo>
                    <a:pt x="974" y="83096"/>
                  </a:lnTo>
                  <a:lnTo>
                    <a:pt x="3627" y="89368"/>
                  </a:lnTo>
                  <a:lnTo>
                    <a:pt x="12205" y="98213"/>
                  </a:lnTo>
                  <a:lnTo>
                    <a:pt x="17448" y="99446"/>
                  </a:lnTo>
                  <a:lnTo>
                    <a:pt x="74841" y="90419"/>
                  </a:lnTo>
                  <a:lnTo>
                    <a:pt x="103220" y="91468"/>
                  </a:lnTo>
                  <a:lnTo>
                    <a:pt x="127190" y="99599"/>
                  </a:lnTo>
                  <a:lnTo>
                    <a:pt x="147664" y="114286"/>
                  </a:lnTo>
                  <a:lnTo>
                    <a:pt x="167737" y="138164"/>
                  </a:lnTo>
                  <a:lnTo>
                    <a:pt x="176022" y="157617"/>
                  </a:lnTo>
                  <a:lnTo>
                    <a:pt x="178207" y="172885"/>
                  </a:lnTo>
                  <a:lnTo>
                    <a:pt x="175424" y="185302"/>
                  </a:lnTo>
                  <a:lnTo>
                    <a:pt x="168792" y="195512"/>
                  </a:lnTo>
                  <a:lnTo>
                    <a:pt x="141314" y="217852"/>
                  </a:lnTo>
                  <a:lnTo>
                    <a:pt x="125245" y="222647"/>
                  </a:lnTo>
                  <a:lnTo>
                    <a:pt x="98291" y="223469"/>
                  </a:lnTo>
                  <a:lnTo>
                    <a:pt x="53271" y="213815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3" name="Google Shape;183;p21"/>
            <p:cNvSpPr/>
            <p:nvPr/>
          </p:nvSpPr>
          <p:spPr>
            <a:xfrm>
              <a:off x="1126401" y="4882571"/>
              <a:ext cx="136818" cy="5037"/>
            </a:xfrm>
            <a:custGeom>
              <a:pathLst>
                <a:path extrusionOk="0" h="6219" w="152020">
                  <a:moveTo>
                    <a:pt x="0" y="6219"/>
                  </a:moveTo>
                  <a:lnTo>
                    <a:pt x="16579" y="1865"/>
                  </a:lnTo>
                  <a:lnTo>
                    <a:pt x="77807" y="0"/>
                  </a:lnTo>
                  <a:lnTo>
                    <a:pt x="130743" y="4908"/>
                  </a:lnTo>
                  <a:lnTo>
                    <a:pt x="152020" y="6219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4" name="Google Shape;184;p21"/>
            <p:cNvSpPr/>
            <p:nvPr/>
          </p:nvSpPr>
          <p:spPr>
            <a:xfrm>
              <a:off x="1149085" y="4955484"/>
              <a:ext cx="125417" cy="15392"/>
            </a:xfrm>
            <a:custGeom>
              <a:pathLst>
                <a:path extrusionOk="0" h="19003" w="139352">
                  <a:moveTo>
                    <a:pt x="0" y="0"/>
                  </a:moveTo>
                  <a:lnTo>
                    <a:pt x="6725" y="6726"/>
                  </a:lnTo>
                  <a:lnTo>
                    <a:pt x="19411" y="10028"/>
                  </a:lnTo>
                  <a:lnTo>
                    <a:pt x="78145" y="12514"/>
                  </a:lnTo>
                  <a:lnTo>
                    <a:pt x="139352" y="19003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5" name="Google Shape;185;p21"/>
            <p:cNvSpPr/>
            <p:nvPr/>
          </p:nvSpPr>
          <p:spPr>
            <a:xfrm>
              <a:off x="1411890" y="4841371"/>
              <a:ext cx="210342" cy="296405"/>
            </a:xfrm>
            <a:custGeom>
              <a:pathLst>
                <a:path extrusionOk="0" h="360371" w="234364">
                  <a:moveTo>
                    <a:pt x="0" y="24661"/>
                  </a:moveTo>
                  <a:lnTo>
                    <a:pt x="33116" y="4460"/>
                  </a:lnTo>
                  <a:lnTo>
                    <a:pt x="78980" y="0"/>
                  </a:lnTo>
                  <a:lnTo>
                    <a:pt x="104807" y="2886"/>
                  </a:lnTo>
                  <a:lnTo>
                    <a:pt x="138973" y="19074"/>
                  </a:lnTo>
                  <a:lnTo>
                    <a:pt x="178215" y="47930"/>
                  </a:lnTo>
                  <a:lnTo>
                    <a:pt x="193250" y="74018"/>
                  </a:lnTo>
                  <a:lnTo>
                    <a:pt x="210680" y="127818"/>
                  </a:lnTo>
                  <a:lnTo>
                    <a:pt x="209380" y="174900"/>
                  </a:lnTo>
                  <a:lnTo>
                    <a:pt x="197612" y="230345"/>
                  </a:lnTo>
                  <a:lnTo>
                    <a:pt x="174984" y="270696"/>
                  </a:lnTo>
                  <a:lnTo>
                    <a:pt x="161795" y="284848"/>
                  </a:lnTo>
                  <a:lnTo>
                    <a:pt x="143421" y="293811"/>
                  </a:lnTo>
                  <a:lnTo>
                    <a:pt x="99632" y="301967"/>
                  </a:lnTo>
                  <a:lnTo>
                    <a:pt x="77378" y="299587"/>
                  </a:lnTo>
                  <a:lnTo>
                    <a:pt x="65827" y="294413"/>
                  </a:lnTo>
                  <a:lnTo>
                    <a:pt x="43579" y="276260"/>
                  </a:lnTo>
                  <a:lnTo>
                    <a:pt x="31836" y="258501"/>
                  </a:lnTo>
                  <a:lnTo>
                    <a:pt x="22267" y="228527"/>
                  </a:lnTo>
                  <a:lnTo>
                    <a:pt x="20453" y="212157"/>
                  </a:lnTo>
                  <a:lnTo>
                    <a:pt x="26157" y="187114"/>
                  </a:lnTo>
                  <a:lnTo>
                    <a:pt x="36762" y="168589"/>
                  </a:lnTo>
                  <a:lnTo>
                    <a:pt x="55544" y="154186"/>
                  </a:lnTo>
                  <a:lnTo>
                    <a:pt x="78939" y="147729"/>
                  </a:lnTo>
                  <a:lnTo>
                    <a:pt x="100337" y="149178"/>
                  </a:lnTo>
                  <a:lnTo>
                    <a:pt x="123412" y="164153"/>
                  </a:lnTo>
                  <a:lnTo>
                    <a:pt x="174169" y="214950"/>
                  </a:lnTo>
                  <a:lnTo>
                    <a:pt x="205057" y="278425"/>
                  </a:lnTo>
                  <a:lnTo>
                    <a:pt x="227792" y="339817"/>
                  </a:lnTo>
                  <a:lnTo>
                    <a:pt x="234364" y="360371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6" name="Google Shape;186;p21"/>
            <p:cNvSpPr/>
            <p:nvPr/>
          </p:nvSpPr>
          <p:spPr>
            <a:xfrm>
              <a:off x="1759273" y="4916360"/>
              <a:ext cx="119383" cy="175684"/>
            </a:xfrm>
            <a:custGeom>
              <a:pathLst>
                <a:path extrusionOk="0" h="213597" w="133017">
                  <a:moveTo>
                    <a:pt x="0" y="22304"/>
                  </a:moveTo>
                  <a:lnTo>
                    <a:pt x="5013" y="44851"/>
                  </a:lnTo>
                  <a:lnTo>
                    <a:pt x="11920" y="81055"/>
                  </a:lnTo>
                  <a:lnTo>
                    <a:pt x="31318" y="141458"/>
                  </a:lnTo>
                  <a:lnTo>
                    <a:pt x="36023" y="166932"/>
                  </a:lnTo>
                  <a:lnTo>
                    <a:pt x="37744" y="213597"/>
                  </a:lnTo>
                  <a:lnTo>
                    <a:pt x="37224" y="203243"/>
                  </a:lnTo>
                  <a:lnTo>
                    <a:pt x="32058" y="150850"/>
                  </a:lnTo>
                  <a:lnTo>
                    <a:pt x="33581" y="88946"/>
                  </a:lnTo>
                  <a:lnTo>
                    <a:pt x="43183" y="39056"/>
                  </a:lnTo>
                  <a:lnTo>
                    <a:pt x="49925" y="24119"/>
                  </a:lnTo>
                  <a:lnTo>
                    <a:pt x="64996" y="7202"/>
                  </a:lnTo>
                  <a:lnTo>
                    <a:pt x="78622" y="1516"/>
                  </a:lnTo>
                  <a:lnTo>
                    <a:pt x="86197" y="0"/>
                  </a:lnTo>
                  <a:lnTo>
                    <a:pt x="98367" y="2069"/>
                  </a:lnTo>
                  <a:lnTo>
                    <a:pt x="113132" y="11147"/>
                  </a:lnTo>
                  <a:lnTo>
                    <a:pt x="124545" y="18999"/>
                  </a:lnTo>
                  <a:lnTo>
                    <a:pt x="133017" y="22304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7" name="Google Shape;187;p21"/>
            <p:cNvSpPr/>
            <p:nvPr/>
          </p:nvSpPr>
          <p:spPr>
            <a:xfrm>
              <a:off x="1964397" y="4857673"/>
              <a:ext cx="324942" cy="252808"/>
            </a:xfrm>
            <a:custGeom>
              <a:pathLst>
                <a:path extrusionOk="0" h="307365" w="361047">
                  <a:moveTo>
                    <a:pt x="0" y="17364"/>
                  </a:moveTo>
                  <a:lnTo>
                    <a:pt x="6725" y="10639"/>
                  </a:lnTo>
                  <a:lnTo>
                    <a:pt x="24357" y="3094"/>
                  </a:lnTo>
                  <a:lnTo>
                    <a:pt x="60593" y="0"/>
                  </a:lnTo>
                  <a:lnTo>
                    <a:pt x="119323" y="11250"/>
                  </a:lnTo>
                  <a:lnTo>
                    <a:pt x="131857" y="16054"/>
                  </a:lnTo>
                  <a:lnTo>
                    <a:pt x="164531" y="39438"/>
                  </a:lnTo>
                  <a:lnTo>
                    <a:pt x="200493" y="81705"/>
                  </a:lnTo>
                  <a:lnTo>
                    <a:pt x="221527" y="139238"/>
                  </a:lnTo>
                  <a:lnTo>
                    <a:pt x="227173" y="180142"/>
                  </a:lnTo>
                  <a:lnTo>
                    <a:pt x="225984" y="211886"/>
                  </a:lnTo>
                  <a:lnTo>
                    <a:pt x="219212" y="232181"/>
                  </a:lnTo>
                  <a:lnTo>
                    <a:pt x="193563" y="278320"/>
                  </a:lnTo>
                  <a:lnTo>
                    <a:pt x="180673" y="290887"/>
                  </a:lnTo>
                  <a:lnTo>
                    <a:pt x="155881" y="301795"/>
                  </a:lnTo>
                  <a:lnTo>
                    <a:pt x="124083" y="307365"/>
                  </a:lnTo>
                  <a:lnTo>
                    <a:pt x="109340" y="304373"/>
                  </a:lnTo>
                  <a:lnTo>
                    <a:pt x="102453" y="301605"/>
                  </a:lnTo>
                  <a:lnTo>
                    <a:pt x="92923" y="292898"/>
                  </a:lnTo>
                  <a:lnTo>
                    <a:pt x="89397" y="287620"/>
                  </a:lnTo>
                  <a:lnTo>
                    <a:pt x="87355" y="274248"/>
                  </a:lnTo>
                  <a:lnTo>
                    <a:pt x="89497" y="258922"/>
                  </a:lnTo>
                  <a:lnTo>
                    <a:pt x="99321" y="234465"/>
                  </a:lnTo>
                  <a:lnTo>
                    <a:pt x="115995" y="210094"/>
                  </a:lnTo>
                  <a:lnTo>
                    <a:pt x="137748" y="190596"/>
                  </a:lnTo>
                  <a:lnTo>
                    <a:pt x="170811" y="174454"/>
                  </a:lnTo>
                  <a:lnTo>
                    <a:pt x="226641" y="169829"/>
                  </a:lnTo>
                  <a:lnTo>
                    <a:pt x="251078" y="172878"/>
                  </a:lnTo>
                  <a:lnTo>
                    <a:pt x="283308" y="190328"/>
                  </a:lnTo>
                  <a:lnTo>
                    <a:pt x="333300" y="227825"/>
                  </a:lnTo>
                  <a:lnTo>
                    <a:pt x="347664" y="242065"/>
                  </a:lnTo>
                  <a:lnTo>
                    <a:pt x="361047" y="251728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188" name="Google Shape;188;p21"/>
          <p:cNvGrpSpPr/>
          <p:nvPr/>
        </p:nvGrpSpPr>
        <p:grpSpPr>
          <a:xfrm>
            <a:off x="3505323" y="5567491"/>
            <a:ext cx="1520411" cy="437628"/>
            <a:chOff x="3453736" y="4757491"/>
            <a:chExt cx="1520411" cy="437628"/>
          </a:xfrm>
        </p:grpSpPr>
        <p:sp>
          <p:nvSpPr>
            <p:cNvPr id="189" name="Google Shape;189;p21"/>
            <p:cNvSpPr/>
            <p:nvPr/>
          </p:nvSpPr>
          <p:spPr>
            <a:xfrm>
              <a:off x="3453736" y="4830404"/>
              <a:ext cx="15235" cy="239653"/>
            </a:xfrm>
            <a:custGeom>
              <a:pathLst>
                <a:path extrusionOk="0" h="291371" w="17264">
                  <a:moveTo>
                    <a:pt x="11322" y="0"/>
                  </a:moveTo>
                  <a:lnTo>
                    <a:pt x="13198" y="25684"/>
                  </a:lnTo>
                  <a:lnTo>
                    <a:pt x="17264" y="85303"/>
                  </a:lnTo>
                  <a:lnTo>
                    <a:pt x="12179" y="147600"/>
                  </a:lnTo>
                  <a:lnTo>
                    <a:pt x="4921" y="208312"/>
                  </a:lnTo>
                  <a:lnTo>
                    <a:pt x="0" y="267674"/>
                  </a:lnTo>
                  <a:lnTo>
                    <a:pt x="4988" y="291371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0" name="Google Shape;190;p21"/>
            <p:cNvSpPr/>
            <p:nvPr/>
          </p:nvSpPr>
          <p:spPr>
            <a:xfrm>
              <a:off x="3543498" y="4825069"/>
              <a:ext cx="181193" cy="281332"/>
            </a:xfrm>
            <a:custGeom>
              <a:pathLst>
                <a:path extrusionOk="0" h="342045" w="201326">
                  <a:moveTo>
                    <a:pt x="0" y="0"/>
                  </a:moveTo>
                  <a:lnTo>
                    <a:pt x="56119" y="15156"/>
                  </a:lnTo>
                  <a:lnTo>
                    <a:pt x="111370" y="30582"/>
                  </a:lnTo>
                  <a:lnTo>
                    <a:pt x="171836" y="46169"/>
                  </a:lnTo>
                  <a:lnTo>
                    <a:pt x="191361" y="56064"/>
                  </a:lnTo>
                  <a:lnTo>
                    <a:pt x="195138" y="61305"/>
                  </a:lnTo>
                  <a:lnTo>
                    <a:pt x="199335" y="74635"/>
                  </a:lnTo>
                  <a:lnTo>
                    <a:pt x="201326" y="109781"/>
                  </a:lnTo>
                  <a:lnTo>
                    <a:pt x="191698" y="165613"/>
                  </a:lnTo>
                  <a:lnTo>
                    <a:pt x="185159" y="221984"/>
                  </a:lnTo>
                  <a:lnTo>
                    <a:pt x="178806" y="284297"/>
                  </a:lnTo>
                  <a:lnTo>
                    <a:pt x="181005" y="320393"/>
                  </a:lnTo>
                  <a:lnTo>
                    <a:pt x="190025" y="342045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1" name="Google Shape;191;p21"/>
            <p:cNvSpPr/>
            <p:nvPr/>
          </p:nvSpPr>
          <p:spPr>
            <a:xfrm>
              <a:off x="3800146" y="4757491"/>
              <a:ext cx="119383" cy="437628"/>
            </a:xfrm>
            <a:custGeom>
              <a:pathLst>
                <a:path extrusionOk="0" h="532070" w="133017">
                  <a:moveTo>
                    <a:pt x="133017" y="0"/>
                  </a:moveTo>
                  <a:lnTo>
                    <a:pt x="116053" y="63091"/>
                  </a:lnTo>
                  <a:lnTo>
                    <a:pt x="99465" y="122335"/>
                  </a:lnTo>
                  <a:lnTo>
                    <a:pt x="80858" y="183865"/>
                  </a:lnTo>
                  <a:lnTo>
                    <a:pt x="58753" y="247048"/>
                  </a:lnTo>
                  <a:lnTo>
                    <a:pt x="44491" y="310376"/>
                  </a:lnTo>
                  <a:lnTo>
                    <a:pt x="26670" y="371839"/>
                  </a:lnTo>
                  <a:lnTo>
                    <a:pt x="13997" y="432725"/>
                  </a:lnTo>
                  <a:lnTo>
                    <a:pt x="2645" y="490554"/>
                  </a:lnTo>
                  <a:lnTo>
                    <a:pt x="0" y="53207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2" name="Google Shape;192;p21"/>
            <p:cNvSpPr/>
            <p:nvPr/>
          </p:nvSpPr>
          <p:spPr>
            <a:xfrm>
              <a:off x="3963792" y="4898280"/>
              <a:ext cx="109510" cy="108055"/>
            </a:xfrm>
            <a:custGeom>
              <a:pathLst>
                <a:path extrusionOk="0" h="131374" w="122017">
                  <a:moveTo>
                    <a:pt x="8002" y="0"/>
                  </a:moveTo>
                  <a:lnTo>
                    <a:pt x="1277" y="6725"/>
                  </a:lnTo>
                  <a:lnTo>
                    <a:pt x="0" y="10817"/>
                  </a:lnTo>
                  <a:lnTo>
                    <a:pt x="1562" y="69361"/>
                  </a:lnTo>
                  <a:lnTo>
                    <a:pt x="8362" y="93042"/>
                  </a:lnTo>
                  <a:lnTo>
                    <a:pt x="19292" y="110068"/>
                  </a:lnTo>
                  <a:lnTo>
                    <a:pt x="31084" y="117657"/>
                  </a:lnTo>
                  <a:lnTo>
                    <a:pt x="69770" y="129848"/>
                  </a:lnTo>
                  <a:lnTo>
                    <a:pt x="94025" y="131374"/>
                  </a:lnTo>
                  <a:lnTo>
                    <a:pt x="122017" y="126683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3" name="Google Shape;193;p21"/>
            <p:cNvSpPr/>
            <p:nvPr/>
          </p:nvSpPr>
          <p:spPr>
            <a:xfrm>
              <a:off x="4072349" y="4887906"/>
              <a:ext cx="18138" cy="218814"/>
            </a:xfrm>
            <a:custGeom>
              <a:pathLst>
                <a:path extrusionOk="0" h="266035" w="20380">
                  <a:moveTo>
                    <a:pt x="20380" y="0"/>
                  </a:moveTo>
                  <a:lnTo>
                    <a:pt x="10280" y="42526"/>
                  </a:lnTo>
                  <a:lnTo>
                    <a:pt x="3584" y="100019"/>
                  </a:lnTo>
                  <a:lnTo>
                    <a:pt x="867" y="162755"/>
                  </a:lnTo>
                  <a:lnTo>
                    <a:pt x="0" y="224636"/>
                  </a:lnTo>
                  <a:lnTo>
                    <a:pt x="2377" y="248763"/>
                  </a:lnTo>
                  <a:lnTo>
                    <a:pt x="14046" y="266035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4" name="Google Shape;194;p21"/>
            <p:cNvSpPr/>
            <p:nvPr/>
          </p:nvSpPr>
          <p:spPr>
            <a:xfrm>
              <a:off x="4204886" y="4924363"/>
              <a:ext cx="108314" cy="5036"/>
            </a:xfrm>
            <a:custGeom>
              <a:pathLst>
                <a:path extrusionOk="0" h="6334" w="120349">
                  <a:moveTo>
                    <a:pt x="0" y="0"/>
                  </a:moveTo>
                  <a:lnTo>
                    <a:pt x="58374" y="4353"/>
                  </a:lnTo>
                  <a:lnTo>
                    <a:pt x="120349" y="6334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5" name="Google Shape;195;p21"/>
            <p:cNvSpPr/>
            <p:nvPr/>
          </p:nvSpPr>
          <p:spPr>
            <a:xfrm>
              <a:off x="4233403" y="5002612"/>
              <a:ext cx="125068" cy="4444"/>
            </a:xfrm>
            <a:custGeom>
              <a:pathLst>
                <a:path extrusionOk="0" h="5453" w="139351">
                  <a:moveTo>
                    <a:pt x="0" y="0"/>
                  </a:moveTo>
                  <a:lnTo>
                    <a:pt x="38628" y="5453"/>
                  </a:lnTo>
                  <a:lnTo>
                    <a:pt x="101680" y="357"/>
                  </a:lnTo>
                  <a:lnTo>
                    <a:pt x="139351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6" name="Google Shape;196;p21"/>
            <p:cNvSpPr/>
            <p:nvPr/>
          </p:nvSpPr>
          <p:spPr>
            <a:xfrm>
              <a:off x="4449869" y="4871011"/>
              <a:ext cx="142123" cy="156771"/>
            </a:xfrm>
            <a:custGeom>
              <a:pathLst>
                <a:path extrusionOk="0" h="190025" w="158354">
                  <a:moveTo>
                    <a:pt x="0" y="0"/>
                  </a:moveTo>
                  <a:lnTo>
                    <a:pt x="3363" y="59559"/>
                  </a:lnTo>
                  <a:lnTo>
                    <a:pt x="27769" y="121210"/>
                  </a:lnTo>
                  <a:lnTo>
                    <a:pt x="48604" y="148909"/>
                  </a:lnTo>
                  <a:lnTo>
                    <a:pt x="71926" y="166601"/>
                  </a:lnTo>
                  <a:lnTo>
                    <a:pt x="119090" y="184525"/>
                  </a:lnTo>
                  <a:lnTo>
                    <a:pt x="158354" y="190025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7" name="Google Shape;197;p21"/>
            <p:cNvSpPr/>
            <p:nvPr/>
          </p:nvSpPr>
          <p:spPr>
            <a:xfrm>
              <a:off x="4586618" y="4865972"/>
              <a:ext cx="16865" cy="276962"/>
            </a:xfrm>
            <a:custGeom>
              <a:pathLst>
                <a:path extrusionOk="0" h="335711" w="19003">
                  <a:moveTo>
                    <a:pt x="0" y="0"/>
                  </a:moveTo>
                  <a:lnTo>
                    <a:pt x="0" y="61359"/>
                  </a:lnTo>
                  <a:lnTo>
                    <a:pt x="1877" y="118855"/>
                  </a:lnTo>
                  <a:lnTo>
                    <a:pt x="5943" y="175905"/>
                  </a:lnTo>
                  <a:lnTo>
                    <a:pt x="11313" y="232915"/>
                  </a:lnTo>
                  <a:lnTo>
                    <a:pt x="13194" y="289460"/>
                  </a:lnTo>
                  <a:lnTo>
                    <a:pt x="19003" y="335711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8" name="Google Shape;198;p21"/>
            <p:cNvSpPr/>
            <p:nvPr/>
          </p:nvSpPr>
          <p:spPr>
            <a:xfrm>
              <a:off x="4706193" y="4953706"/>
              <a:ext cx="125416" cy="166468"/>
            </a:xfrm>
            <a:custGeom>
              <a:pathLst>
                <a:path extrusionOk="0" h="201779" w="139351">
                  <a:moveTo>
                    <a:pt x="0" y="7787"/>
                  </a:moveTo>
                  <a:lnTo>
                    <a:pt x="10956" y="63802"/>
                  </a:lnTo>
                  <a:lnTo>
                    <a:pt x="12518" y="124912"/>
                  </a:lnTo>
                  <a:lnTo>
                    <a:pt x="17705" y="179792"/>
                  </a:lnTo>
                  <a:lnTo>
                    <a:pt x="21475" y="198483"/>
                  </a:lnTo>
                  <a:lnTo>
                    <a:pt x="23466" y="201779"/>
                  </a:lnTo>
                  <a:lnTo>
                    <a:pt x="25497" y="201160"/>
                  </a:lnTo>
                  <a:lnTo>
                    <a:pt x="27555" y="197933"/>
                  </a:lnTo>
                  <a:lnTo>
                    <a:pt x="34672" y="146691"/>
                  </a:lnTo>
                  <a:lnTo>
                    <a:pt x="44456" y="84355"/>
                  </a:lnTo>
                  <a:lnTo>
                    <a:pt x="59125" y="33527"/>
                  </a:lnTo>
                  <a:lnTo>
                    <a:pt x="75542" y="14240"/>
                  </a:lnTo>
                  <a:lnTo>
                    <a:pt x="94873" y="1879"/>
                  </a:lnTo>
                  <a:lnTo>
                    <a:pt x="107619" y="0"/>
                  </a:lnTo>
                  <a:lnTo>
                    <a:pt x="124788" y="2900"/>
                  </a:lnTo>
                  <a:lnTo>
                    <a:pt x="139351" y="7787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9" name="Google Shape;199;p21"/>
            <p:cNvSpPr/>
            <p:nvPr/>
          </p:nvSpPr>
          <p:spPr>
            <a:xfrm>
              <a:off x="4922983" y="4892055"/>
              <a:ext cx="51164" cy="266510"/>
            </a:xfrm>
            <a:custGeom>
              <a:pathLst>
                <a:path extrusionOk="0" h="323042" w="57007">
                  <a:moveTo>
                    <a:pt x="0" y="0"/>
                  </a:moveTo>
                  <a:lnTo>
                    <a:pt x="6725" y="10087"/>
                  </a:lnTo>
                  <a:lnTo>
                    <a:pt x="23124" y="73192"/>
                  </a:lnTo>
                  <a:lnTo>
                    <a:pt x="35180" y="128863"/>
                  </a:lnTo>
                  <a:lnTo>
                    <a:pt x="37757" y="187863"/>
                  </a:lnTo>
                  <a:lnTo>
                    <a:pt x="41335" y="246217"/>
                  </a:lnTo>
                  <a:lnTo>
                    <a:pt x="49220" y="307374"/>
                  </a:lnTo>
                  <a:lnTo>
                    <a:pt x="57007" y="323042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200" name="Google Shape;200;p21"/>
          <p:cNvGrpSpPr/>
          <p:nvPr/>
        </p:nvGrpSpPr>
        <p:grpSpPr>
          <a:xfrm>
            <a:off x="6446410" y="5473532"/>
            <a:ext cx="1910383" cy="443156"/>
            <a:chOff x="6394823" y="4663532"/>
            <a:chExt cx="1910383" cy="443156"/>
          </a:xfrm>
        </p:grpSpPr>
        <p:sp>
          <p:nvSpPr>
            <p:cNvPr id="201" name="Google Shape;201;p21"/>
            <p:cNvSpPr/>
            <p:nvPr/>
          </p:nvSpPr>
          <p:spPr>
            <a:xfrm>
              <a:off x="6394823" y="4829219"/>
              <a:ext cx="163379" cy="277469"/>
            </a:xfrm>
            <a:custGeom>
              <a:pathLst>
                <a:path extrusionOk="0" h="337348" w="181532">
                  <a:moveTo>
                    <a:pt x="0" y="64978"/>
                  </a:moveTo>
                  <a:lnTo>
                    <a:pt x="16578" y="45454"/>
                  </a:lnTo>
                  <a:lnTo>
                    <a:pt x="69041" y="10373"/>
                  </a:lnTo>
                  <a:lnTo>
                    <a:pt x="94887" y="0"/>
                  </a:lnTo>
                  <a:lnTo>
                    <a:pt x="120703" y="58"/>
                  </a:lnTo>
                  <a:lnTo>
                    <a:pt x="143914" y="7894"/>
                  </a:lnTo>
                  <a:lnTo>
                    <a:pt x="153813" y="17085"/>
                  </a:lnTo>
                  <a:lnTo>
                    <a:pt x="157438" y="22493"/>
                  </a:lnTo>
                  <a:lnTo>
                    <a:pt x="159589" y="39762"/>
                  </a:lnTo>
                  <a:lnTo>
                    <a:pt x="155236" y="75168"/>
                  </a:lnTo>
                  <a:lnTo>
                    <a:pt x="130600" y="131941"/>
                  </a:lnTo>
                  <a:lnTo>
                    <a:pt x="99451" y="181971"/>
                  </a:lnTo>
                  <a:lnTo>
                    <a:pt x="75636" y="204918"/>
                  </a:lnTo>
                  <a:lnTo>
                    <a:pt x="69426" y="208241"/>
                  </a:lnTo>
                  <a:lnTo>
                    <a:pt x="56896" y="210056"/>
                  </a:lnTo>
                  <a:lnTo>
                    <a:pt x="54118" y="208147"/>
                  </a:lnTo>
                  <a:lnTo>
                    <a:pt x="53674" y="204763"/>
                  </a:lnTo>
                  <a:lnTo>
                    <a:pt x="54785" y="200396"/>
                  </a:lnTo>
                  <a:lnTo>
                    <a:pt x="57637" y="196781"/>
                  </a:lnTo>
                  <a:lnTo>
                    <a:pt x="66437" y="190887"/>
                  </a:lnTo>
                  <a:lnTo>
                    <a:pt x="89987" y="183612"/>
                  </a:lnTo>
                  <a:lnTo>
                    <a:pt x="112526" y="183724"/>
                  </a:lnTo>
                  <a:lnTo>
                    <a:pt x="139301" y="191577"/>
                  </a:lnTo>
                  <a:lnTo>
                    <a:pt x="155516" y="202650"/>
                  </a:lnTo>
                  <a:lnTo>
                    <a:pt x="172761" y="222834"/>
                  </a:lnTo>
                  <a:lnTo>
                    <a:pt x="178834" y="236483"/>
                  </a:lnTo>
                  <a:lnTo>
                    <a:pt x="181532" y="251933"/>
                  </a:lnTo>
                  <a:lnTo>
                    <a:pt x="178978" y="268183"/>
                  </a:lnTo>
                  <a:lnTo>
                    <a:pt x="176326" y="276458"/>
                  </a:lnTo>
                  <a:lnTo>
                    <a:pt x="165873" y="291283"/>
                  </a:lnTo>
                  <a:lnTo>
                    <a:pt x="151139" y="304206"/>
                  </a:lnTo>
                  <a:lnTo>
                    <a:pt x="90813" y="330247"/>
                  </a:lnTo>
                  <a:lnTo>
                    <a:pt x="63342" y="337348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2" name="Google Shape;202;p21"/>
            <p:cNvSpPr/>
            <p:nvPr/>
          </p:nvSpPr>
          <p:spPr>
            <a:xfrm>
              <a:off x="6630084" y="4887906"/>
              <a:ext cx="83495" cy="124373"/>
            </a:xfrm>
            <a:custGeom>
              <a:pathLst>
                <a:path extrusionOk="0" h="151213" w="93031">
                  <a:moveTo>
                    <a:pt x="4353" y="0"/>
                  </a:moveTo>
                  <a:lnTo>
                    <a:pt x="0" y="59781"/>
                  </a:lnTo>
                  <a:lnTo>
                    <a:pt x="1643" y="122711"/>
                  </a:lnTo>
                  <a:lnTo>
                    <a:pt x="6902" y="139228"/>
                  </a:lnTo>
                  <a:lnTo>
                    <a:pt x="10276" y="145604"/>
                  </a:lnTo>
                  <a:lnTo>
                    <a:pt x="15339" y="149149"/>
                  </a:lnTo>
                  <a:lnTo>
                    <a:pt x="28473" y="151213"/>
                  </a:lnTo>
                  <a:lnTo>
                    <a:pt x="43694" y="146030"/>
                  </a:lnTo>
                  <a:lnTo>
                    <a:pt x="69679" y="128862"/>
                  </a:lnTo>
                  <a:lnTo>
                    <a:pt x="93031" y="101346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3" name="Google Shape;203;p21"/>
            <p:cNvSpPr/>
            <p:nvPr/>
          </p:nvSpPr>
          <p:spPr>
            <a:xfrm>
              <a:off x="6710773" y="4809657"/>
              <a:ext cx="48619" cy="260492"/>
            </a:xfrm>
            <a:custGeom>
              <a:pathLst>
                <a:path extrusionOk="0" h="316708" w="54323">
                  <a:moveTo>
                    <a:pt x="3649" y="0"/>
                  </a:moveTo>
                  <a:lnTo>
                    <a:pt x="0" y="21635"/>
                  </a:lnTo>
                  <a:lnTo>
                    <a:pt x="8293" y="79352"/>
                  </a:lnTo>
                  <a:lnTo>
                    <a:pt x="16224" y="135182"/>
                  </a:lnTo>
                  <a:lnTo>
                    <a:pt x="29104" y="196239"/>
                  </a:lnTo>
                  <a:lnTo>
                    <a:pt x="43772" y="253380"/>
                  </a:lnTo>
                  <a:lnTo>
                    <a:pt x="54323" y="316708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4" name="Google Shape;204;p21"/>
            <p:cNvSpPr/>
            <p:nvPr/>
          </p:nvSpPr>
          <p:spPr>
            <a:xfrm>
              <a:off x="6879279" y="4710660"/>
              <a:ext cx="96913" cy="385529"/>
            </a:xfrm>
            <a:custGeom>
              <a:pathLst>
                <a:path extrusionOk="0" h="468728" w="107681">
                  <a:moveTo>
                    <a:pt x="107681" y="0"/>
                  </a:moveTo>
                  <a:lnTo>
                    <a:pt x="87337" y="55576"/>
                  </a:lnTo>
                  <a:lnTo>
                    <a:pt x="76111" y="117310"/>
                  </a:lnTo>
                  <a:lnTo>
                    <a:pt x="65228" y="178410"/>
                  </a:lnTo>
                  <a:lnTo>
                    <a:pt x="56617" y="240791"/>
                  </a:lnTo>
                  <a:lnTo>
                    <a:pt x="44304" y="299035"/>
                  </a:lnTo>
                  <a:lnTo>
                    <a:pt x="31668" y="354273"/>
                  </a:lnTo>
                  <a:lnTo>
                    <a:pt x="14780" y="412863"/>
                  </a:lnTo>
                  <a:lnTo>
                    <a:pt x="0" y="468728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5" name="Google Shape;205;p21"/>
            <p:cNvSpPr/>
            <p:nvPr/>
          </p:nvSpPr>
          <p:spPr>
            <a:xfrm>
              <a:off x="7010520" y="4810842"/>
              <a:ext cx="130436" cy="217699"/>
            </a:xfrm>
            <a:custGeom>
              <a:pathLst>
                <a:path extrusionOk="0" h="264680" w="145333">
                  <a:moveTo>
                    <a:pt x="0" y="49318"/>
                  </a:moveTo>
                  <a:lnTo>
                    <a:pt x="11522" y="39205"/>
                  </a:lnTo>
                  <a:lnTo>
                    <a:pt x="68709" y="10388"/>
                  </a:lnTo>
                  <a:lnTo>
                    <a:pt x="95525" y="1694"/>
                  </a:lnTo>
                  <a:lnTo>
                    <a:pt x="110958" y="0"/>
                  </a:lnTo>
                  <a:lnTo>
                    <a:pt x="125325" y="3001"/>
                  </a:lnTo>
                  <a:lnTo>
                    <a:pt x="132112" y="5771"/>
                  </a:lnTo>
                  <a:lnTo>
                    <a:pt x="136636" y="11137"/>
                  </a:lnTo>
                  <a:lnTo>
                    <a:pt x="141663" y="26484"/>
                  </a:lnTo>
                  <a:lnTo>
                    <a:pt x="145333" y="87708"/>
                  </a:lnTo>
                  <a:lnTo>
                    <a:pt x="139918" y="148453"/>
                  </a:lnTo>
                  <a:lnTo>
                    <a:pt x="132495" y="204530"/>
                  </a:lnTo>
                  <a:lnTo>
                    <a:pt x="126683" y="26468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6" name="Google Shape;206;p21"/>
            <p:cNvSpPr/>
            <p:nvPr/>
          </p:nvSpPr>
          <p:spPr>
            <a:xfrm>
              <a:off x="7073062" y="4887906"/>
              <a:ext cx="119384" cy="36469"/>
            </a:xfrm>
            <a:custGeom>
              <a:pathLst>
                <a:path extrusionOk="0" h="44339" w="133018">
                  <a:moveTo>
                    <a:pt x="0" y="44339"/>
                  </a:moveTo>
                  <a:lnTo>
                    <a:pt x="59559" y="23376"/>
                  </a:lnTo>
                  <a:lnTo>
                    <a:pt x="117006" y="6340"/>
                  </a:lnTo>
                  <a:lnTo>
                    <a:pt x="133018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7" name="Google Shape;207;p21"/>
            <p:cNvSpPr/>
            <p:nvPr/>
          </p:nvSpPr>
          <p:spPr>
            <a:xfrm>
              <a:off x="7255503" y="4804321"/>
              <a:ext cx="142123" cy="25812"/>
            </a:xfrm>
            <a:custGeom>
              <a:pathLst>
                <a:path extrusionOk="0" h="31671" w="158354">
                  <a:moveTo>
                    <a:pt x="0" y="31671"/>
                  </a:moveTo>
                  <a:lnTo>
                    <a:pt x="54020" y="17218"/>
                  </a:lnTo>
                  <a:lnTo>
                    <a:pt x="110473" y="8010"/>
                  </a:lnTo>
                  <a:lnTo>
                    <a:pt x="158354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8" name="Google Shape;208;p21"/>
            <p:cNvSpPr/>
            <p:nvPr/>
          </p:nvSpPr>
          <p:spPr>
            <a:xfrm>
              <a:off x="7346885" y="4882571"/>
              <a:ext cx="119383" cy="41553"/>
            </a:xfrm>
            <a:custGeom>
              <a:pathLst>
                <a:path extrusionOk="0" h="50674" w="133017">
                  <a:moveTo>
                    <a:pt x="0" y="50674"/>
                  </a:moveTo>
                  <a:lnTo>
                    <a:pt x="15874" y="44209"/>
                  </a:lnTo>
                  <a:lnTo>
                    <a:pt x="74967" y="8564"/>
                  </a:lnTo>
                  <a:lnTo>
                    <a:pt x="98066" y="2537"/>
                  </a:lnTo>
                  <a:lnTo>
                    <a:pt x="133017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9" name="Google Shape;209;p21"/>
            <p:cNvSpPr/>
            <p:nvPr/>
          </p:nvSpPr>
          <p:spPr>
            <a:xfrm>
              <a:off x="7620708" y="4725776"/>
              <a:ext cx="119377" cy="142571"/>
            </a:xfrm>
            <a:custGeom>
              <a:pathLst>
                <a:path extrusionOk="0" h="173339" w="132641">
                  <a:moveTo>
                    <a:pt x="12292" y="0"/>
                  </a:moveTo>
                  <a:lnTo>
                    <a:pt x="5566" y="6725"/>
                  </a:lnTo>
                  <a:lnTo>
                    <a:pt x="4141" y="19411"/>
                  </a:lnTo>
                  <a:lnTo>
                    <a:pt x="3922" y="79739"/>
                  </a:lnTo>
                  <a:lnTo>
                    <a:pt x="0" y="134666"/>
                  </a:lnTo>
                  <a:lnTo>
                    <a:pt x="1198" y="153456"/>
                  </a:lnTo>
                  <a:lnTo>
                    <a:pt x="6423" y="168846"/>
                  </a:lnTo>
                  <a:lnTo>
                    <a:pt x="10491" y="172387"/>
                  </a:lnTo>
                  <a:lnTo>
                    <a:pt x="15314" y="173339"/>
                  </a:lnTo>
                  <a:lnTo>
                    <a:pt x="73182" y="164663"/>
                  </a:lnTo>
                  <a:lnTo>
                    <a:pt x="132641" y="15202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0" name="Google Shape;210;p21"/>
            <p:cNvSpPr/>
            <p:nvPr/>
          </p:nvSpPr>
          <p:spPr>
            <a:xfrm>
              <a:off x="7757133" y="4689319"/>
              <a:ext cx="11338" cy="260492"/>
            </a:xfrm>
            <a:custGeom>
              <a:pathLst>
                <a:path extrusionOk="0" h="316708" w="12668">
                  <a:moveTo>
                    <a:pt x="12668" y="0"/>
                  </a:moveTo>
                  <a:lnTo>
                    <a:pt x="8314" y="16579"/>
                  </a:lnTo>
                  <a:lnTo>
                    <a:pt x="6450" y="77807"/>
                  </a:lnTo>
                  <a:lnTo>
                    <a:pt x="6343" y="139509"/>
                  </a:lnTo>
                  <a:lnTo>
                    <a:pt x="6334" y="202708"/>
                  </a:lnTo>
                  <a:lnTo>
                    <a:pt x="6333" y="259129"/>
                  </a:lnTo>
                  <a:lnTo>
                    <a:pt x="0" y="316708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1" name="Google Shape;211;p21"/>
            <p:cNvSpPr/>
            <p:nvPr/>
          </p:nvSpPr>
          <p:spPr>
            <a:xfrm>
              <a:off x="7877032" y="4757194"/>
              <a:ext cx="84912" cy="164573"/>
            </a:xfrm>
            <a:custGeom>
              <a:pathLst>
                <a:path extrusionOk="0" h="200089" w="94610">
                  <a:moveTo>
                    <a:pt x="12266" y="0"/>
                  </a:moveTo>
                  <a:lnTo>
                    <a:pt x="11563" y="58374"/>
                  </a:lnTo>
                  <a:lnTo>
                    <a:pt x="6519" y="117339"/>
                  </a:lnTo>
                  <a:lnTo>
                    <a:pt x="1630" y="177539"/>
                  </a:lnTo>
                  <a:lnTo>
                    <a:pt x="200" y="200089"/>
                  </a:lnTo>
                  <a:lnTo>
                    <a:pt x="0" y="199549"/>
                  </a:lnTo>
                  <a:lnTo>
                    <a:pt x="3040" y="175094"/>
                  </a:lnTo>
                  <a:lnTo>
                    <a:pt x="23018" y="114020"/>
                  </a:lnTo>
                  <a:lnTo>
                    <a:pt x="42129" y="71622"/>
                  </a:lnTo>
                  <a:lnTo>
                    <a:pt x="57946" y="54612"/>
                  </a:lnTo>
                  <a:lnTo>
                    <a:pt x="84699" y="35666"/>
                  </a:lnTo>
                  <a:lnTo>
                    <a:pt x="94610" y="31671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2" name="Google Shape;212;p21"/>
            <p:cNvSpPr/>
            <p:nvPr/>
          </p:nvSpPr>
          <p:spPr>
            <a:xfrm>
              <a:off x="8122339" y="4663532"/>
              <a:ext cx="182866" cy="260800"/>
            </a:xfrm>
            <a:custGeom>
              <a:pathLst>
                <a:path extrusionOk="0" h="317082" w="203185">
                  <a:moveTo>
                    <a:pt x="43748" y="0"/>
                  </a:moveTo>
                  <a:lnTo>
                    <a:pt x="19422" y="56195"/>
                  </a:lnTo>
                  <a:lnTo>
                    <a:pt x="6154" y="110501"/>
                  </a:lnTo>
                  <a:lnTo>
                    <a:pt x="0" y="169393"/>
                  </a:lnTo>
                  <a:lnTo>
                    <a:pt x="2807" y="230045"/>
                  </a:lnTo>
                  <a:lnTo>
                    <a:pt x="17664" y="280806"/>
                  </a:lnTo>
                  <a:lnTo>
                    <a:pt x="29374" y="299423"/>
                  </a:lnTo>
                  <a:lnTo>
                    <a:pt x="48482" y="313854"/>
                  </a:lnTo>
                  <a:lnTo>
                    <a:pt x="63916" y="317082"/>
                  </a:lnTo>
                  <a:lnTo>
                    <a:pt x="93401" y="313419"/>
                  </a:lnTo>
                  <a:lnTo>
                    <a:pt x="123206" y="300862"/>
                  </a:lnTo>
                  <a:lnTo>
                    <a:pt x="157455" y="275794"/>
                  </a:lnTo>
                  <a:lnTo>
                    <a:pt x="184295" y="244795"/>
                  </a:lnTo>
                  <a:lnTo>
                    <a:pt x="200844" y="215067"/>
                  </a:lnTo>
                  <a:lnTo>
                    <a:pt x="203185" y="200685"/>
                  </a:lnTo>
                  <a:lnTo>
                    <a:pt x="201176" y="185613"/>
                  </a:lnTo>
                  <a:lnTo>
                    <a:pt x="195591" y="171876"/>
                  </a:lnTo>
                  <a:lnTo>
                    <a:pt x="181170" y="155635"/>
                  </a:lnTo>
                  <a:lnTo>
                    <a:pt x="174776" y="153022"/>
                  </a:lnTo>
                  <a:lnTo>
                    <a:pt x="160162" y="151996"/>
                  </a:lnTo>
                  <a:lnTo>
                    <a:pt x="148038" y="155763"/>
                  </a:lnTo>
                  <a:lnTo>
                    <a:pt x="128785" y="169649"/>
                  </a:lnTo>
                  <a:lnTo>
                    <a:pt x="112131" y="195357"/>
                  </a:lnTo>
                  <a:lnTo>
                    <a:pt x="90014" y="254052"/>
                  </a:lnTo>
                  <a:lnTo>
                    <a:pt x="88087" y="25970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/>
          <p:nvPr/>
        </p:nvSpPr>
        <p:spPr>
          <a:xfrm>
            <a:off x="504150" y="251050"/>
            <a:ext cx="7757856" cy="529092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925" lIns="78700" spcFirstLastPara="1" rIns="78700" wrap="square" tIns="4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modular arithmetic, we're mostly interested in the remainder. So A / B = Q with remainder R becomes A mod B = R.</a:t>
            </a:r>
            <a:endParaRPr i="0" sz="2400" u="none" cap="none" strike="noStrik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187900" y="1764000"/>
            <a:ext cx="8768196" cy="3006072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925" lIns="78700" spcFirstLastPara="1" rIns="78700" wrap="square" tIns="4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following division problems in the modular arithmetic format.  Then find the solution.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12 ÷ 5					5.  17 ÷ 4					6.  34 ÷ 7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7.  42 ÷ 6					8.  27 ÷ 8					9.  97 ÷ 10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 the solution to each equation written in modular arithmetic format.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10.  23 mod 4				11.  37 mod 5				12.  46 mod 6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13.  51 mod 7				14.  69 mod 8				15.  75 mod 9</a:t>
            </a:r>
            <a:endParaRPr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20" name="Google Shape;220;p22"/>
          <p:cNvGrpSpPr/>
          <p:nvPr/>
        </p:nvGrpSpPr>
        <p:grpSpPr>
          <a:xfrm>
            <a:off x="464365" y="2638847"/>
            <a:ext cx="1670100" cy="257631"/>
            <a:chOff x="464365" y="2638835"/>
            <a:chExt cx="1670100" cy="257631"/>
          </a:xfrm>
        </p:grpSpPr>
        <p:sp>
          <p:nvSpPr>
            <p:cNvPr id="221" name="Google Shape;221;p22"/>
            <p:cNvSpPr/>
            <p:nvPr/>
          </p:nvSpPr>
          <p:spPr>
            <a:xfrm>
              <a:off x="464365" y="2703746"/>
              <a:ext cx="39795" cy="166715"/>
            </a:xfrm>
            <a:custGeom>
              <a:pathLst>
                <a:path extrusionOk="0" h="202693" w="44340">
                  <a:moveTo>
                    <a:pt x="0" y="0"/>
                  </a:moveTo>
                  <a:lnTo>
                    <a:pt x="8817" y="62921"/>
                  </a:lnTo>
                  <a:lnTo>
                    <a:pt x="19052" y="117374"/>
                  </a:lnTo>
                  <a:lnTo>
                    <a:pt x="28332" y="175932"/>
                  </a:lnTo>
                  <a:lnTo>
                    <a:pt x="44340" y="202693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2" name="Google Shape;222;p22"/>
            <p:cNvSpPr/>
            <p:nvPr/>
          </p:nvSpPr>
          <p:spPr>
            <a:xfrm>
              <a:off x="566765" y="2691594"/>
              <a:ext cx="210928" cy="187523"/>
            </a:xfrm>
            <a:custGeom>
              <a:pathLst>
                <a:path extrusionOk="0" h="227991" w="234364">
                  <a:moveTo>
                    <a:pt x="0" y="27403"/>
                  </a:moveTo>
                  <a:lnTo>
                    <a:pt x="32413" y="10852"/>
                  </a:lnTo>
                  <a:lnTo>
                    <a:pt x="63440" y="0"/>
                  </a:lnTo>
                  <a:lnTo>
                    <a:pt x="89099" y="359"/>
                  </a:lnTo>
                  <a:lnTo>
                    <a:pt x="112263" y="8286"/>
                  </a:lnTo>
                  <a:lnTo>
                    <a:pt x="122151" y="17499"/>
                  </a:lnTo>
                  <a:lnTo>
                    <a:pt x="131675" y="36434"/>
                  </a:lnTo>
                  <a:lnTo>
                    <a:pt x="137077" y="61750"/>
                  </a:lnTo>
                  <a:lnTo>
                    <a:pt x="136933" y="80673"/>
                  </a:lnTo>
                  <a:lnTo>
                    <a:pt x="118640" y="136310"/>
                  </a:lnTo>
                  <a:lnTo>
                    <a:pt x="82865" y="198344"/>
                  </a:lnTo>
                  <a:lnTo>
                    <a:pt x="82107" y="214108"/>
                  </a:lnTo>
                  <a:lnTo>
                    <a:pt x="85705" y="219437"/>
                  </a:lnTo>
                  <a:lnTo>
                    <a:pt x="91623" y="222991"/>
                  </a:lnTo>
                  <a:lnTo>
                    <a:pt x="118641" y="227991"/>
                  </a:lnTo>
                  <a:lnTo>
                    <a:pt x="176651" y="224898"/>
                  </a:lnTo>
                  <a:lnTo>
                    <a:pt x="234364" y="223762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3" name="Google Shape;223;p22"/>
            <p:cNvSpPr/>
            <p:nvPr/>
          </p:nvSpPr>
          <p:spPr>
            <a:xfrm>
              <a:off x="806563" y="2712342"/>
              <a:ext cx="222330" cy="132245"/>
            </a:xfrm>
            <a:custGeom>
              <a:pathLst>
                <a:path extrusionOk="0" h="160784" w="247033">
                  <a:moveTo>
                    <a:pt x="0" y="8764"/>
                  </a:moveTo>
                  <a:lnTo>
                    <a:pt x="16965" y="71564"/>
                  </a:lnTo>
                  <a:lnTo>
                    <a:pt x="31675" y="130193"/>
                  </a:lnTo>
                  <a:lnTo>
                    <a:pt x="33785" y="140390"/>
                  </a:lnTo>
                  <a:lnTo>
                    <a:pt x="35896" y="144373"/>
                  </a:lnTo>
                  <a:lnTo>
                    <a:pt x="38007" y="144213"/>
                  </a:lnTo>
                  <a:lnTo>
                    <a:pt x="40117" y="141291"/>
                  </a:lnTo>
                  <a:lnTo>
                    <a:pt x="48445" y="86121"/>
                  </a:lnTo>
                  <a:lnTo>
                    <a:pt x="53987" y="48077"/>
                  </a:lnTo>
                  <a:lnTo>
                    <a:pt x="64324" y="25573"/>
                  </a:lnTo>
                  <a:lnTo>
                    <a:pt x="68219" y="19970"/>
                  </a:lnTo>
                  <a:lnTo>
                    <a:pt x="73631" y="16234"/>
                  </a:lnTo>
                  <a:lnTo>
                    <a:pt x="87152" y="12084"/>
                  </a:lnTo>
                  <a:lnTo>
                    <a:pt x="93291" y="13088"/>
                  </a:lnTo>
                  <a:lnTo>
                    <a:pt x="103866" y="19835"/>
                  </a:lnTo>
                  <a:lnTo>
                    <a:pt x="114371" y="35504"/>
                  </a:lnTo>
                  <a:lnTo>
                    <a:pt x="134094" y="89861"/>
                  </a:lnTo>
                  <a:lnTo>
                    <a:pt x="137794" y="120923"/>
                  </a:lnTo>
                  <a:lnTo>
                    <a:pt x="136906" y="126468"/>
                  </a:lnTo>
                  <a:lnTo>
                    <a:pt x="134906" y="128757"/>
                  </a:lnTo>
                  <a:lnTo>
                    <a:pt x="132165" y="128876"/>
                  </a:lnTo>
                  <a:lnTo>
                    <a:pt x="131042" y="125436"/>
                  </a:lnTo>
                  <a:lnTo>
                    <a:pt x="134159" y="71429"/>
                  </a:lnTo>
                  <a:lnTo>
                    <a:pt x="146746" y="36678"/>
                  </a:lnTo>
                  <a:lnTo>
                    <a:pt x="166149" y="9273"/>
                  </a:lnTo>
                  <a:lnTo>
                    <a:pt x="179883" y="1952"/>
                  </a:lnTo>
                  <a:lnTo>
                    <a:pt x="187486" y="0"/>
                  </a:lnTo>
                  <a:lnTo>
                    <a:pt x="201565" y="1584"/>
                  </a:lnTo>
                  <a:lnTo>
                    <a:pt x="208275" y="3977"/>
                  </a:lnTo>
                  <a:lnTo>
                    <a:pt x="219485" y="16020"/>
                  </a:lnTo>
                  <a:lnTo>
                    <a:pt x="231832" y="42585"/>
                  </a:lnTo>
                  <a:lnTo>
                    <a:pt x="245633" y="100189"/>
                  </a:lnTo>
                  <a:lnTo>
                    <a:pt x="247033" y="160784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4" name="Google Shape;224;p22"/>
            <p:cNvSpPr/>
            <p:nvPr/>
          </p:nvSpPr>
          <p:spPr>
            <a:xfrm>
              <a:off x="1090108" y="2724790"/>
              <a:ext cx="93632" cy="105398"/>
            </a:xfrm>
            <a:custGeom>
              <a:pathLst>
                <a:path extrusionOk="0" h="128143" w="104325">
                  <a:moveTo>
                    <a:pt x="39842" y="12668"/>
                  </a:moveTo>
                  <a:lnTo>
                    <a:pt x="30432" y="23486"/>
                  </a:lnTo>
                  <a:lnTo>
                    <a:pt x="4566" y="81873"/>
                  </a:lnTo>
                  <a:lnTo>
                    <a:pt x="0" y="94804"/>
                  </a:lnTo>
                  <a:lnTo>
                    <a:pt x="1255" y="107588"/>
                  </a:lnTo>
                  <a:lnTo>
                    <a:pt x="3561" y="113953"/>
                  </a:lnTo>
                  <a:lnTo>
                    <a:pt x="11753" y="122902"/>
                  </a:lnTo>
                  <a:lnTo>
                    <a:pt x="16893" y="126273"/>
                  </a:lnTo>
                  <a:lnTo>
                    <a:pt x="30112" y="128143"/>
                  </a:lnTo>
                  <a:lnTo>
                    <a:pt x="45371" y="125924"/>
                  </a:lnTo>
                  <a:lnTo>
                    <a:pt x="68381" y="116762"/>
                  </a:lnTo>
                  <a:lnTo>
                    <a:pt x="94048" y="96929"/>
                  </a:lnTo>
                  <a:lnTo>
                    <a:pt x="103840" y="77672"/>
                  </a:lnTo>
                  <a:lnTo>
                    <a:pt x="104325" y="70784"/>
                  </a:lnTo>
                  <a:lnTo>
                    <a:pt x="101111" y="57500"/>
                  </a:lnTo>
                  <a:lnTo>
                    <a:pt x="87578" y="32472"/>
                  </a:lnTo>
                  <a:lnTo>
                    <a:pt x="63699" y="5886"/>
                  </a:lnTo>
                  <a:lnTo>
                    <a:pt x="52511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5" name="Google Shape;225;p22"/>
            <p:cNvSpPr/>
            <p:nvPr/>
          </p:nvSpPr>
          <p:spPr>
            <a:xfrm>
              <a:off x="1205470" y="2638835"/>
              <a:ext cx="114385" cy="221347"/>
            </a:xfrm>
            <a:custGeom>
              <a:pathLst>
                <a:path extrusionOk="0" h="269115" w="127094">
                  <a:moveTo>
                    <a:pt x="82755" y="117095"/>
                  </a:moveTo>
                  <a:lnTo>
                    <a:pt x="32633" y="140801"/>
                  </a:lnTo>
                  <a:lnTo>
                    <a:pt x="13242" y="159856"/>
                  </a:lnTo>
                  <a:lnTo>
                    <a:pt x="850" y="179969"/>
                  </a:lnTo>
                  <a:lnTo>
                    <a:pt x="0" y="186459"/>
                  </a:lnTo>
                  <a:lnTo>
                    <a:pt x="2809" y="199301"/>
                  </a:lnTo>
                  <a:lnTo>
                    <a:pt x="6232" y="204274"/>
                  </a:lnTo>
                  <a:lnTo>
                    <a:pt x="15666" y="211676"/>
                  </a:lnTo>
                  <a:lnTo>
                    <a:pt x="21138" y="212524"/>
                  </a:lnTo>
                  <a:lnTo>
                    <a:pt x="32848" y="209712"/>
                  </a:lnTo>
                  <a:lnTo>
                    <a:pt x="66990" y="187498"/>
                  </a:lnTo>
                  <a:lnTo>
                    <a:pt x="77156" y="176537"/>
                  </a:lnTo>
                  <a:lnTo>
                    <a:pt x="103044" y="128607"/>
                  </a:lnTo>
                  <a:lnTo>
                    <a:pt x="114037" y="70247"/>
                  </a:lnTo>
                  <a:lnTo>
                    <a:pt x="120305" y="10403"/>
                  </a:lnTo>
                  <a:lnTo>
                    <a:pt x="120557" y="0"/>
                  </a:lnTo>
                  <a:lnTo>
                    <a:pt x="118843" y="22100"/>
                  </a:lnTo>
                  <a:lnTo>
                    <a:pt x="112937" y="82020"/>
                  </a:lnTo>
                  <a:lnTo>
                    <a:pt x="108517" y="141429"/>
                  </a:lnTo>
                  <a:lnTo>
                    <a:pt x="108851" y="203530"/>
                  </a:lnTo>
                  <a:lnTo>
                    <a:pt x="118901" y="248656"/>
                  </a:lnTo>
                  <a:lnTo>
                    <a:pt x="127094" y="269115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6" name="Google Shape;226;p22"/>
            <p:cNvSpPr/>
            <p:nvPr/>
          </p:nvSpPr>
          <p:spPr>
            <a:xfrm>
              <a:off x="1429389" y="2644763"/>
              <a:ext cx="164565" cy="162545"/>
            </a:xfrm>
            <a:custGeom>
              <a:pathLst>
                <a:path extrusionOk="0" h="197623" w="182850">
                  <a:moveTo>
                    <a:pt x="93861" y="8349"/>
                  </a:moveTo>
                  <a:lnTo>
                    <a:pt x="71313" y="3335"/>
                  </a:lnTo>
                  <a:lnTo>
                    <a:pt x="20986" y="0"/>
                  </a:lnTo>
                  <a:lnTo>
                    <a:pt x="15014" y="2783"/>
                  </a:lnTo>
                  <a:lnTo>
                    <a:pt x="6502" y="11505"/>
                  </a:lnTo>
                  <a:lnTo>
                    <a:pt x="2250" y="26173"/>
                  </a:lnTo>
                  <a:lnTo>
                    <a:pt x="0" y="69424"/>
                  </a:lnTo>
                  <a:lnTo>
                    <a:pt x="2410" y="86401"/>
                  </a:lnTo>
                  <a:lnTo>
                    <a:pt x="5445" y="92758"/>
                  </a:lnTo>
                  <a:lnTo>
                    <a:pt x="14449" y="101699"/>
                  </a:lnTo>
                  <a:lnTo>
                    <a:pt x="19805" y="103660"/>
                  </a:lnTo>
                  <a:lnTo>
                    <a:pt x="31388" y="103963"/>
                  </a:lnTo>
                  <a:lnTo>
                    <a:pt x="92182" y="90551"/>
                  </a:lnTo>
                  <a:lnTo>
                    <a:pt x="107191" y="87814"/>
                  </a:lnTo>
                  <a:lnTo>
                    <a:pt x="134017" y="90934"/>
                  </a:lnTo>
                  <a:lnTo>
                    <a:pt x="149009" y="96900"/>
                  </a:lnTo>
                  <a:lnTo>
                    <a:pt x="165957" y="111534"/>
                  </a:lnTo>
                  <a:lnTo>
                    <a:pt x="179894" y="129243"/>
                  </a:lnTo>
                  <a:lnTo>
                    <a:pt x="182183" y="135395"/>
                  </a:lnTo>
                  <a:lnTo>
                    <a:pt x="182850" y="147862"/>
                  </a:lnTo>
                  <a:lnTo>
                    <a:pt x="178923" y="158564"/>
                  </a:lnTo>
                  <a:lnTo>
                    <a:pt x="171783" y="168012"/>
                  </a:lnTo>
                  <a:lnTo>
                    <a:pt x="148118" y="185547"/>
                  </a:lnTo>
                  <a:lnTo>
                    <a:pt x="132755" y="192673"/>
                  </a:lnTo>
                  <a:lnTo>
                    <a:pt x="88225" y="197623"/>
                  </a:lnTo>
                  <a:lnTo>
                    <a:pt x="55856" y="192039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7" name="Google Shape;227;p22"/>
            <p:cNvSpPr/>
            <p:nvPr/>
          </p:nvSpPr>
          <p:spPr>
            <a:xfrm>
              <a:off x="1708073" y="2693372"/>
              <a:ext cx="90959" cy="10388"/>
            </a:xfrm>
            <a:custGeom>
              <a:pathLst>
                <a:path extrusionOk="0" h="12668" w="101347">
                  <a:moveTo>
                    <a:pt x="0" y="12668"/>
                  </a:moveTo>
                  <a:lnTo>
                    <a:pt x="25685" y="10791"/>
                  </a:lnTo>
                  <a:lnTo>
                    <a:pt x="84716" y="760"/>
                  </a:lnTo>
                  <a:lnTo>
                    <a:pt x="101347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8" name="Google Shape;228;p22"/>
            <p:cNvSpPr/>
            <p:nvPr/>
          </p:nvSpPr>
          <p:spPr>
            <a:xfrm>
              <a:off x="1725248" y="2761247"/>
              <a:ext cx="73904" cy="10388"/>
            </a:xfrm>
            <a:custGeom>
              <a:pathLst>
                <a:path extrusionOk="0" h="12668" w="82344">
                  <a:moveTo>
                    <a:pt x="0" y="0"/>
                  </a:moveTo>
                  <a:lnTo>
                    <a:pt x="62096" y="10513"/>
                  </a:lnTo>
                  <a:lnTo>
                    <a:pt x="82344" y="12668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9" name="Google Shape;229;p22"/>
            <p:cNvSpPr/>
            <p:nvPr/>
          </p:nvSpPr>
          <p:spPr>
            <a:xfrm>
              <a:off x="1959213" y="2648023"/>
              <a:ext cx="175252" cy="248443"/>
            </a:xfrm>
            <a:custGeom>
              <a:pathLst>
                <a:path extrusionOk="0" h="302058" w="196361">
                  <a:moveTo>
                    <a:pt x="6336" y="4353"/>
                  </a:moveTo>
                  <a:lnTo>
                    <a:pt x="22914" y="0"/>
                  </a:lnTo>
                  <a:lnTo>
                    <a:pt x="56738" y="287"/>
                  </a:lnTo>
                  <a:lnTo>
                    <a:pt x="107295" y="12931"/>
                  </a:lnTo>
                  <a:lnTo>
                    <a:pt x="126570" y="22534"/>
                  </a:lnTo>
                  <a:lnTo>
                    <a:pt x="146942" y="43447"/>
                  </a:lnTo>
                  <a:lnTo>
                    <a:pt x="159509" y="62386"/>
                  </a:lnTo>
                  <a:lnTo>
                    <a:pt x="172731" y="101889"/>
                  </a:lnTo>
                  <a:lnTo>
                    <a:pt x="172625" y="126935"/>
                  </a:lnTo>
                  <a:lnTo>
                    <a:pt x="162468" y="169057"/>
                  </a:lnTo>
                  <a:lnTo>
                    <a:pt x="142295" y="212825"/>
                  </a:lnTo>
                  <a:lnTo>
                    <a:pt x="119681" y="235244"/>
                  </a:lnTo>
                  <a:lnTo>
                    <a:pt x="65926" y="258460"/>
                  </a:lnTo>
                  <a:lnTo>
                    <a:pt x="41743" y="262396"/>
                  </a:lnTo>
                  <a:lnTo>
                    <a:pt x="26999" y="259564"/>
                  </a:lnTo>
                  <a:lnTo>
                    <a:pt x="14112" y="252909"/>
                  </a:lnTo>
                  <a:lnTo>
                    <a:pt x="3692" y="242913"/>
                  </a:lnTo>
                  <a:lnTo>
                    <a:pt x="1054" y="237291"/>
                  </a:lnTo>
                  <a:lnTo>
                    <a:pt x="0" y="225414"/>
                  </a:lnTo>
                  <a:lnTo>
                    <a:pt x="6726" y="206858"/>
                  </a:lnTo>
                  <a:lnTo>
                    <a:pt x="20996" y="191350"/>
                  </a:lnTo>
                  <a:lnTo>
                    <a:pt x="27370" y="188840"/>
                  </a:lnTo>
                  <a:lnTo>
                    <a:pt x="41960" y="187928"/>
                  </a:lnTo>
                  <a:lnTo>
                    <a:pt x="55951" y="193623"/>
                  </a:lnTo>
                  <a:lnTo>
                    <a:pt x="119002" y="231433"/>
                  </a:lnTo>
                  <a:lnTo>
                    <a:pt x="138953" y="248523"/>
                  </a:lnTo>
                  <a:lnTo>
                    <a:pt x="183517" y="293608"/>
                  </a:lnTo>
                  <a:lnTo>
                    <a:pt x="196361" y="302058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230" name="Google Shape;230;p22"/>
          <p:cNvGrpSpPr/>
          <p:nvPr/>
        </p:nvGrpSpPr>
        <p:grpSpPr>
          <a:xfrm>
            <a:off x="3704389" y="2611253"/>
            <a:ext cx="1357386" cy="312809"/>
            <a:chOff x="2842252" y="2578666"/>
            <a:chExt cx="1357386" cy="312809"/>
          </a:xfrm>
        </p:grpSpPr>
        <p:sp>
          <p:nvSpPr>
            <p:cNvPr id="231" name="Google Shape;231;p22"/>
            <p:cNvSpPr/>
            <p:nvPr/>
          </p:nvSpPr>
          <p:spPr>
            <a:xfrm>
              <a:off x="2842252" y="2693372"/>
              <a:ext cx="5495" cy="182344"/>
            </a:xfrm>
            <a:custGeom>
              <a:pathLst>
                <a:path extrusionOk="0" h="221695" w="6334">
                  <a:moveTo>
                    <a:pt x="0" y="0"/>
                  </a:moveTo>
                  <a:lnTo>
                    <a:pt x="5014" y="57892"/>
                  </a:lnTo>
                  <a:lnTo>
                    <a:pt x="6160" y="111759"/>
                  </a:lnTo>
                  <a:lnTo>
                    <a:pt x="6311" y="168197"/>
                  </a:lnTo>
                  <a:lnTo>
                    <a:pt x="6334" y="221695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2" name="Google Shape;232;p22"/>
            <p:cNvSpPr/>
            <p:nvPr/>
          </p:nvSpPr>
          <p:spPr>
            <a:xfrm>
              <a:off x="2944652" y="2702264"/>
              <a:ext cx="130063" cy="189211"/>
            </a:xfrm>
            <a:custGeom>
              <a:pathLst>
                <a:path extrusionOk="0" h="230044" w="144514">
                  <a:moveTo>
                    <a:pt x="0" y="8348"/>
                  </a:moveTo>
                  <a:lnTo>
                    <a:pt x="62921" y="2895"/>
                  </a:lnTo>
                  <a:lnTo>
                    <a:pt x="115904" y="0"/>
                  </a:lnTo>
                  <a:lnTo>
                    <a:pt x="131042" y="6750"/>
                  </a:lnTo>
                  <a:lnTo>
                    <a:pt x="138035" y="11505"/>
                  </a:lnTo>
                  <a:lnTo>
                    <a:pt x="141993" y="17491"/>
                  </a:lnTo>
                  <a:lnTo>
                    <a:pt x="144514" y="31648"/>
                  </a:lnTo>
                  <a:lnTo>
                    <a:pt x="142220" y="93326"/>
                  </a:lnTo>
                  <a:lnTo>
                    <a:pt x="126630" y="153498"/>
                  </a:lnTo>
                  <a:lnTo>
                    <a:pt x="115887" y="203896"/>
                  </a:lnTo>
                  <a:lnTo>
                    <a:pt x="114015" y="230044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3" name="Google Shape;233;p22"/>
            <p:cNvSpPr/>
            <p:nvPr/>
          </p:nvSpPr>
          <p:spPr>
            <a:xfrm>
              <a:off x="3161442" y="2740500"/>
              <a:ext cx="184681" cy="124810"/>
            </a:xfrm>
            <a:custGeom>
              <a:pathLst>
                <a:path extrusionOk="0" h="151745" w="205201">
                  <a:moveTo>
                    <a:pt x="0" y="6060"/>
                  </a:moveTo>
                  <a:lnTo>
                    <a:pt x="0" y="58957"/>
                  </a:lnTo>
                  <a:lnTo>
                    <a:pt x="0" y="116614"/>
                  </a:lnTo>
                  <a:lnTo>
                    <a:pt x="0" y="129093"/>
                  </a:lnTo>
                  <a:lnTo>
                    <a:pt x="3363" y="71735"/>
                  </a:lnTo>
                  <a:lnTo>
                    <a:pt x="16565" y="35819"/>
                  </a:lnTo>
                  <a:lnTo>
                    <a:pt x="32825" y="14408"/>
                  </a:lnTo>
                  <a:lnTo>
                    <a:pt x="44852" y="3671"/>
                  </a:lnTo>
                  <a:lnTo>
                    <a:pt x="51719" y="2355"/>
                  </a:lnTo>
                  <a:lnTo>
                    <a:pt x="66856" y="6525"/>
                  </a:lnTo>
                  <a:lnTo>
                    <a:pt x="79214" y="17292"/>
                  </a:lnTo>
                  <a:lnTo>
                    <a:pt x="105529" y="56607"/>
                  </a:lnTo>
                  <a:lnTo>
                    <a:pt x="115701" y="88770"/>
                  </a:lnTo>
                  <a:lnTo>
                    <a:pt x="119431" y="117619"/>
                  </a:lnTo>
                  <a:lnTo>
                    <a:pt x="133166" y="57938"/>
                  </a:lnTo>
                  <a:lnTo>
                    <a:pt x="145002" y="25221"/>
                  </a:lnTo>
                  <a:lnTo>
                    <a:pt x="154531" y="12464"/>
                  </a:lnTo>
                  <a:lnTo>
                    <a:pt x="171767" y="137"/>
                  </a:lnTo>
                  <a:lnTo>
                    <a:pt x="177149" y="0"/>
                  </a:lnTo>
                  <a:lnTo>
                    <a:pt x="182145" y="2020"/>
                  </a:lnTo>
                  <a:lnTo>
                    <a:pt x="186883" y="5478"/>
                  </a:lnTo>
                  <a:lnTo>
                    <a:pt x="194024" y="18704"/>
                  </a:lnTo>
                  <a:lnTo>
                    <a:pt x="205201" y="55896"/>
                  </a:lnTo>
                  <a:lnTo>
                    <a:pt x="202902" y="117940"/>
                  </a:lnTo>
                  <a:lnTo>
                    <a:pt x="202693" y="151745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4" name="Google Shape;234;p22"/>
            <p:cNvSpPr/>
            <p:nvPr/>
          </p:nvSpPr>
          <p:spPr>
            <a:xfrm>
              <a:off x="3388278" y="2714120"/>
              <a:ext cx="108501" cy="140909"/>
            </a:xfrm>
            <a:custGeom>
              <a:pathLst>
                <a:path extrusionOk="0" h="171318" w="120557">
                  <a:moveTo>
                    <a:pt x="71075" y="38006"/>
                  </a:moveTo>
                  <a:lnTo>
                    <a:pt x="31860" y="83945"/>
                  </a:lnTo>
                  <a:lnTo>
                    <a:pt x="357" y="143472"/>
                  </a:lnTo>
                  <a:lnTo>
                    <a:pt x="0" y="149841"/>
                  </a:lnTo>
                  <a:lnTo>
                    <a:pt x="3359" y="160671"/>
                  </a:lnTo>
                  <a:lnTo>
                    <a:pt x="11420" y="168299"/>
                  </a:lnTo>
                  <a:lnTo>
                    <a:pt x="16526" y="171318"/>
                  </a:lnTo>
                  <a:lnTo>
                    <a:pt x="31582" y="170920"/>
                  </a:lnTo>
                  <a:lnTo>
                    <a:pt x="63196" y="162557"/>
                  </a:lnTo>
                  <a:lnTo>
                    <a:pt x="74846" y="154592"/>
                  </a:lnTo>
                  <a:lnTo>
                    <a:pt x="111092" y="112578"/>
                  </a:lnTo>
                  <a:lnTo>
                    <a:pt x="119593" y="97658"/>
                  </a:lnTo>
                  <a:lnTo>
                    <a:pt x="120557" y="79767"/>
                  </a:lnTo>
                  <a:lnTo>
                    <a:pt x="115588" y="60789"/>
                  </a:lnTo>
                  <a:lnTo>
                    <a:pt x="97072" y="29420"/>
                  </a:lnTo>
                  <a:lnTo>
                    <a:pt x="77410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5" name="Google Shape;235;p22"/>
            <p:cNvSpPr/>
            <p:nvPr/>
          </p:nvSpPr>
          <p:spPr>
            <a:xfrm>
              <a:off x="3519518" y="2669660"/>
              <a:ext cx="92038" cy="206104"/>
            </a:xfrm>
            <a:custGeom>
              <a:pathLst>
                <a:path extrusionOk="0" h="250582" w="102264">
                  <a:moveTo>
                    <a:pt x="64819" y="92229"/>
                  </a:moveTo>
                  <a:lnTo>
                    <a:pt x="14077" y="136897"/>
                  </a:lnTo>
                  <a:lnTo>
                    <a:pt x="1848" y="155668"/>
                  </a:lnTo>
                  <a:lnTo>
                    <a:pt x="0" y="168282"/>
                  </a:lnTo>
                  <a:lnTo>
                    <a:pt x="493" y="174601"/>
                  </a:lnTo>
                  <a:lnTo>
                    <a:pt x="4340" y="177407"/>
                  </a:lnTo>
                  <a:lnTo>
                    <a:pt x="17999" y="176771"/>
                  </a:lnTo>
                  <a:lnTo>
                    <a:pt x="30169" y="171796"/>
                  </a:lnTo>
                  <a:lnTo>
                    <a:pt x="49451" y="157133"/>
                  </a:lnTo>
                  <a:lnTo>
                    <a:pt x="69870" y="120118"/>
                  </a:lnTo>
                  <a:lnTo>
                    <a:pt x="90023" y="60101"/>
                  </a:lnTo>
                  <a:lnTo>
                    <a:pt x="101985" y="0"/>
                  </a:lnTo>
                  <a:lnTo>
                    <a:pt x="102264" y="479"/>
                  </a:lnTo>
                  <a:lnTo>
                    <a:pt x="100899" y="36620"/>
                  </a:lnTo>
                  <a:lnTo>
                    <a:pt x="93386" y="99875"/>
                  </a:lnTo>
                  <a:lnTo>
                    <a:pt x="84986" y="156731"/>
                  </a:lnTo>
                  <a:lnTo>
                    <a:pt x="83975" y="211688"/>
                  </a:lnTo>
                  <a:lnTo>
                    <a:pt x="85744" y="236478"/>
                  </a:lnTo>
                  <a:lnTo>
                    <a:pt x="90156" y="250582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6" name="Google Shape;236;p22"/>
            <p:cNvSpPr/>
            <p:nvPr/>
          </p:nvSpPr>
          <p:spPr>
            <a:xfrm>
              <a:off x="3678627" y="2667289"/>
              <a:ext cx="115581" cy="113191"/>
            </a:xfrm>
            <a:custGeom>
              <a:pathLst>
                <a:path extrusionOk="0" h="137618" w="128781">
                  <a:moveTo>
                    <a:pt x="33769" y="0"/>
                  </a:moveTo>
                  <a:lnTo>
                    <a:pt x="19499" y="26448"/>
                  </a:lnTo>
                  <a:lnTo>
                    <a:pt x="0" y="88447"/>
                  </a:lnTo>
                  <a:lnTo>
                    <a:pt x="1400" y="101244"/>
                  </a:lnTo>
                  <a:lnTo>
                    <a:pt x="7418" y="113265"/>
                  </a:lnTo>
                  <a:lnTo>
                    <a:pt x="17131" y="123300"/>
                  </a:lnTo>
                  <a:lnTo>
                    <a:pt x="37832" y="133501"/>
                  </a:lnTo>
                  <a:lnTo>
                    <a:pt x="65157" y="137618"/>
                  </a:lnTo>
                  <a:lnTo>
                    <a:pt x="107587" y="132234"/>
                  </a:lnTo>
                  <a:lnTo>
                    <a:pt x="128781" y="126683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7" name="Google Shape;237;p22"/>
            <p:cNvSpPr/>
            <p:nvPr/>
          </p:nvSpPr>
          <p:spPr>
            <a:xfrm>
              <a:off x="3790749" y="2641502"/>
              <a:ext cx="38225" cy="213604"/>
            </a:xfrm>
            <a:custGeom>
              <a:pathLst>
                <a:path extrusionOk="0" h="259701" w="42472">
                  <a:moveTo>
                    <a:pt x="42472" y="0"/>
                  </a:moveTo>
                  <a:lnTo>
                    <a:pt x="27583" y="56815"/>
                  </a:lnTo>
                  <a:lnTo>
                    <a:pt x="18654" y="112140"/>
                  </a:lnTo>
                  <a:lnTo>
                    <a:pt x="8612" y="164250"/>
                  </a:lnTo>
                  <a:lnTo>
                    <a:pt x="0" y="219205"/>
                  </a:lnTo>
                  <a:lnTo>
                    <a:pt x="562" y="242541"/>
                  </a:lnTo>
                  <a:lnTo>
                    <a:pt x="4467" y="259701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8" name="Google Shape;238;p22"/>
            <p:cNvSpPr/>
            <p:nvPr/>
          </p:nvSpPr>
          <p:spPr>
            <a:xfrm>
              <a:off x="3914536" y="2698707"/>
              <a:ext cx="102328" cy="5036"/>
            </a:xfrm>
            <a:custGeom>
              <a:pathLst>
                <a:path extrusionOk="0" h="6334" w="114015">
                  <a:moveTo>
                    <a:pt x="0" y="6334"/>
                  </a:moveTo>
                  <a:lnTo>
                    <a:pt x="16578" y="1981"/>
                  </a:lnTo>
                  <a:lnTo>
                    <a:pt x="75929" y="116"/>
                  </a:lnTo>
                  <a:lnTo>
                    <a:pt x="114015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9" name="Google Shape;239;p22"/>
            <p:cNvSpPr/>
            <p:nvPr/>
          </p:nvSpPr>
          <p:spPr>
            <a:xfrm>
              <a:off x="3937220" y="2766286"/>
              <a:ext cx="96913" cy="300"/>
            </a:xfrm>
            <a:custGeom>
              <a:pathLst>
                <a:path extrusionOk="0" h="120000" w="107681">
                  <a:moveTo>
                    <a:pt x="0" y="0"/>
                  </a:moveTo>
                  <a:lnTo>
                    <a:pt x="62921" y="0"/>
                  </a:lnTo>
                  <a:lnTo>
                    <a:pt x="107681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0" name="Google Shape;240;p22"/>
            <p:cNvSpPr/>
            <p:nvPr/>
          </p:nvSpPr>
          <p:spPr>
            <a:xfrm>
              <a:off x="4159843" y="2578666"/>
              <a:ext cx="39794" cy="261284"/>
            </a:xfrm>
            <a:custGeom>
              <a:pathLst>
                <a:path extrusionOk="0" h="316708" w="44339">
                  <a:moveTo>
                    <a:pt x="0" y="0"/>
                  </a:moveTo>
                  <a:lnTo>
                    <a:pt x="14890" y="60178"/>
                  </a:lnTo>
                  <a:lnTo>
                    <a:pt x="22004" y="113248"/>
                  </a:lnTo>
                  <a:lnTo>
                    <a:pt x="26774" y="169878"/>
                  </a:lnTo>
                  <a:lnTo>
                    <a:pt x="31241" y="227373"/>
                  </a:lnTo>
                  <a:lnTo>
                    <a:pt x="37099" y="285019"/>
                  </a:lnTo>
                  <a:lnTo>
                    <a:pt x="42899" y="314699"/>
                  </a:lnTo>
                  <a:lnTo>
                    <a:pt x="44339" y="316708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241" name="Google Shape;241;p22"/>
          <p:cNvGrpSpPr/>
          <p:nvPr/>
        </p:nvGrpSpPr>
        <p:grpSpPr>
          <a:xfrm>
            <a:off x="6753814" y="2603991"/>
            <a:ext cx="2015068" cy="327341"/>
            <a:chOff x="5475814" y="2611566"/>
            <a:chExt cx="2015068" cy="327341"/>
          </a:xfrm>
        </p:grpSpPr>
        <p:sp>
          <p:nvSpPr>
            <p:cNvPr id="242" name="Google Shape;242;p22"/>
            <p:cNvSpPr/>
            <p:nvPr/>
          </p:nvSpPr>
          <p:spPr>
            <a:xfrm>
              <a:off x="5475814" y="2679738"/>
              <a:ext cx="236551" cy="259169"/>
            </a:xfrm>
            <a:custGeom>
              <a:pathLst>
                <a:path extrusionOk="0" h="315099" w="262834">
                  <a:moveTo>
                    <a:pt x="0" y="48242"/>
                  </a:moveTo>
                  <a:lnTo>
                    <a:pt x="20671" y="24434"/>
                  </a:lnTo>
                  <a:lnTo>
                    <a:pt x="34524" y="15139"/>
                  </a:lnTo>
                  <a:lnTo>
                    <a:pt x="64656" y="3400"/>
                  </a:lnTo>
                  <a:lnTo>
                    <a:pt x="93446" y="0"/>
                  </a:lnTo>
                  <a:lnTo>
                    <a:pt x="125985" y="3841"/>
                  </a:lnTo>
                  <a:lnTo>
                    <a:pt x="149232" y="13581"/>
                  </a:lnTo>
                  <a:lnTo>
                    <a:pt x="174599" y="33625"/>
                  </a:lnTo>
                  <a:lnTo>
                    <a:pt x="179650" y="47610"/>
                  </a:lnTo>
                  <a:lnTo>
                    <a:pt x="180997" y="56266"/>
                  </a:lnTo>
                  <a:lnTo>
                    <a:pt x="176863" y="73391"/>
                  </a:lnTo>
                  <a:lnTo>
                    <a:pt x="162665" y="96983"/>
                  </a:lnTo>
                  <a:lnTo>
                    <a:pt x="151121" y="109317"/>
                  </a:lnTo>
                  <a:lnTo>
                    <a:pt x="138951" y="117145"/>
                  </a:lnTo>
                  <a:lnTo>
                    <a:pt x="137678" y="118810"/>
                  </a:lnTo>
                  <a:lnTo>
                    <a:pt x="139643" y="119216"/>
                  </a:lnTo>
                  <a:lnTo>
                    <a:pt x="148631" y="119198"/>
                  </a:lnTo>
                  <a:lnTo>
                    <a:pt x="205237" y="135797"/>
                  </a:lnTo>
                  <a:lnTo>
                    <a:pt x="212834" y="138283"/>
                  </a:lnTo>
                  <a:lnTo>
                    <a:pt x="236978" y="158594"/>
                  </a:lnTo>
                  <a:lnTo>
                    <a:pt x="255235" y="186899"/>
                  </a:lnTo>
                  <a:lnTo>
                    <a:pt x="262834" y="217572"/>
                  </a:lnTo>
                  <a:lnTo>
                    <a:pt x="261724" y="242222"/>
                  </a:lnTo>
                  <a:lnTo>
                    <a:pt x="253575" y="262899"/>
                  </a:lnTo>
                  <a:lnTo>
                    <a:pt x="224520" y="292730"/>
                  </a:lnTo>
                  <a:lnTo>
                    <a:pt x="201296" y="309265"/>
                  </a:lnTo>
                  <a:lnTo>
                    <a:pt x="186354" y="315099"/>
                  </a:lnTo>
                  <a:lnTo>
                    <a:pt x="170330" y="314408"/>
                  </a:lnTo>
                  <a:lnTo>
                    <a:pt x="155935" y="309408"/>
                  </a:lnTo>
                  <a:lnTo>
                    <a:pt x="139351" y="295274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3" name="Google Shape;243;p22"/>
            <p:cNvSpPr/>
            <p:nvPr/>
          </p:nvSpPr>
          <p:spPr>
            <a:xfrm>
              <a:off x="5769404" y="2703746"/>
              <a:ext cx="163131" cy="203334"/>
            </a:xfrm>
            <a:custGeom>
              <a:pathLst>
                <a:path extrusionOk="0" h="247214" w="181257">
                  <a:moveTo>
                    <a:pt x="3363" y="57190"/>
                  </a:moveTo>
                  <a:lnTo>
                    <a:pt x="0" y="67277"/>
                  </a:lnTo>
                  <a:lnTo>
                    <a:pt x="1272" y="90363"/>
                  </a:lnTo>
                  <a:lnTo>
                    <a:pt x="12831" y="116128"/>
                  </a:lnTo>
                  <a:lnTo>
                    <a:pt x="27512" y="127489"/>
                  </a:lnTo>
                  <a:lnTo>
                    <a:pt x="36354" y="131504"/>
                  </a:lnTo>
                  <a:lnTo>
                    <a:pt x="55561" y="132212"/>
                  </a:lnTo>
                  <a:lnTo>
                    <a:pt x="96909" y="121809"/>
                  </a:lnTo>
                  <a:lnTo>
                    <a:pt x="123422" y="105404"/>
                  </a:lnTo>
                  <a:lnTo>
                    <a:pt x="169318" y="66490"/>
                  </a:lnTo>
                  <a:lnTo>
                    <a:pt x="178232" y="52643"/>
                  </a:lnTo>
                  <a:lnTo>
                    <a:pt x="181257" y="37105"/>
                  </a:lnTo>
                  <a:lnTo>
                    <a:pt x="179551" y="22223"/>
                  </a:lnTo>
                  <a:lnTo>
                    <a:pt x="174101" y="10916"/>
                  </a:lnTo>
                  <a:lnTo>
                    <a:pt x="165110" y="3076"/>
                  </a:lnTo>
                  <a:lnTo>
                    <a:pt x="159757" y="0"/>
                  </a:lnTo>
                  <a:lnTo>
                    <a:pt x="155483" y="61"/>
                  </a:lnTo>
                  <a:lnTo>
                    <a:pt x="151932" y="2213"/>
                  </a:lnTo>
                  <a:lnTo>
                    <a:pt x="148859" y="5759"/>
                  </a:lnTo>
                  <a:lnTo>
                    <a:pt x="144535" y="30925"/>
                  </a:lnTo>
                  <a:lnTo>
                    <a:pt x="148328" y="89824"/>
                  </a:lnTo>
                  <a:lnTo>
                    <a:pt x="154440" y="152452"/>
                  </a:lnTo>
                  <a:lnTo>
                    <a:pt x="155300" y="213640"/>
                  </a:lnTo>
                  <a:lnTo>
                    <a:pt x="155383" y="247214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4" name="Google Shape;244;p22"/>
            <p:cNvSpPr/>
            <p:nvPr/>
          </p:nvSpPr>
          <p:spPr>
            <a:xfrm>
              <a:off x="6025729" y="2750874"/>
              <a:ext cx="197110" cy="132541"/>
            </a:xfrm>
            <a:custGeom>
              <a:pathLst>
                <a:path extrusionOk="0" h="161144" w="219011">
                  <a:moveTo>
                    <a:pt x="3650" y="0"/>
                  </a:moveTo>
                  <a:lnTo>
                    <a:pt x="3650" y="58387"/>
                  </a:lnTo>
                  <a:lnTo>
                    <a:pt x="3650" y="119166"/>
                  </a:lnTo>
                  <a:lnTo>
                    <a:pt x="0" y="159371"/>
                  </a:lnTo>
                  <a:lnTo>
                    <a:pt x="513" y="161144"/>
                  </a:lnTo>
                  <a:lnTo>
                    <a:pt x="6474" y="153550"/>
                  </a:lnTo>
                  <a:lnTo>
                    <a:pt x="12647" y="142847"/>
                  </a:lnTo>
                  <a:lnTo>
                    <a:pt x="35785" y="83375"/>
                  </a:lnTo>
                  <a:lnTo>
                    <a:pt x="57561" y="38651"/>
                  </a:lnTo>
                  <a:lnTo>
                    <a:pt x="80299" y="16158"/>
                  </a:lnTo>
                  <a:lnTo>
                    <a:pt x="94489" y="12577"/>
                  </a:lnTo>
                  <a:lnTo>
                    <a:pt x="102214" y="12607"/>
                  </a:lnTo>
                  <a:lnTo>
                    <a:pt x="116428" y="20148"/>
                  </a:lnTo>
                  <a:lnTo>
                    <a:pt x="128376" y="32180"/>
                  </a:lnTo>
                  <a:lnTo>
                    <a:pt x="136032" y="44565"/>
                  </a:lnTo>
                  <a:lnTo>
                    <a:pt x="140936" y="66771"/>
                  </a:lnTo>
                  <a:lnTo>
                    <a:pt x="139458" y="122967"/>
                  </a:lnTo>
                  <a:lnTo>
                    <a:pt x="134131" y="149042"/>
                  </a:lnTo>
                  <a:lnTo>
                    <a:pt x="132865" y="149330"/>
                  </a:lnTo>
                  <a:lnTo>
                    <a:pt x="131787" y="129014"/>
                  </a:lnTo>
                  <a:lnTo>
                    <a:pt x="141889" y="67284"/>
                  </a:lnTo>
                  <a:lnTo>
                    <a:pt x="146035" y="45507"/>
                  </a:lnTo>
                  <a:lnTo>
                    <a:pt x="155082" y="29045"/>
                  </a:lnTo>
                  <a:lnTo>
                    <a:pt x="164558" y="21589"/>
                  </a:lnTo>
                  <a:lnTo>
                    <a:pt x="170041" y="18615"/>
                  </a:lnTo>
                  <a:lnTo>
                    <a:pt x="175807" y="18744"/>
                  </a:lnTo>
                  <a:lnTo>
                    <a:pt x="187845" y="24518"/>
                  </a:lnTo>
                  <a:lnTo>
                    <a:pt x="196480" y="34122"/>
                  </a:lnTo>
                  <a:lnTo>
                    <a:pt x="211120" y="67579"/>
                  </a:lnTo>
                  <a:lnTo>
                    <a:pt x="217972" y="123487"/>
                  </a:lnTo>
                  <a:lnTo>
                    <a:pt x="219011" y="152019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5" name="Google Shape;245;p22"/>
            <p:cNvSpPr/>
            <p:nvPr/>
          </p:nvSpPr>
          <p:spPr>
            <a:xfrm>
              <a:off x="6313162" y="2724790"/>
              <a:ext cx="39206" cy="112411"/>
            </a:xfrm>
            <a:custGeom>
              <a:pathLst>
                <a:path extrusionOk="0" h="136256" w="43806">
                  <a:moveTo>
                    <a:pt x="26417" y="69676"/>
                  </a:moveTo>
                  <a:lnTo>
                    <a:pt x="0" y="132597"/>
                  </a:lnTo>
                  <a:lnTo>
                    <a:pt x="360" y="136256"/>
                  </a:lnTo>
                  <a:lnTo>
                    <a:pt x="2711" y="135880"/>
                  </a:lnTo>
                  <a:lnTo>
                    <a:pt x="6390" y="132814"/>
                  </a:lnTo>
                  <a:lnTo>
                    <a:pt x="34222" y="76685"/>
                  </a:lnTo>
                  <a:lnTo>
                    <a:pt x="41789" y="51655"/>
                  </a:lnTo>
                  <a:lnTo>
                    <a:pt x="43806" y="32342"/>
                  </a:lnTo>
                  <a:lnTo>
                    <a:pt x="40948" y="17658"/>
                  </a:lnTo>
                  <a:lnTo>
                    <a:pt x="35691" y="7848"/>
                  </a:lnTo>
                  <a:lnTo>
                    <a:pt x="26417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6" name="Google Shape;246;p22"/>
            <p:cNvSpPr/>
            <p:nvPr/>
          </p:nvSpPr>
          <p:spPr>
            <a:xfrm>
              <a:off x="6420747" y="2642984"/>
              <a:ext cx="98840" cy="200021"/>
            </a:xfrm>
            <a:custGeom>
              <a:pathLst>
                <a:path extrusionOk="0" h="243187" w="109822">
                  <a:moveTo>
                    <a:pt x="71817" y="99184"/>
                  </a:moveTo>
                  <a:lnTo>
                    <a:pt x="29524" y="150913"/>
                  </a:lnTo>
                  <a:lnTo>
                    <a:pt x="1018" y="212965"/>
                  </a:lnTo>
                  <a:lnTo>
                    <a:pt x="0" y="227640"/>
                  </a:lnTo>
                  <a:lnTo>
                    <a:pt x="713" y="235495"/>
                  </a:lnTo>
                  <a:lnTo>
                    <a:pt x="3301" y="240027"/>
                  </a:lnTo>
                  <a:lnTo>
                    <a:pt x="7137" y="242345"/>
                  </a:lnTo>
                  <a:lnTo>
                    <a:pt x="11806" y="243187"/>
                  </a:lnTo>
                  <a:lnTo>
                    <a:pt x="17031" y="240933"/>
                  </a:lnTo>
                  <a:lnTo>
                    <a:pt x="28465" y="230921"/>
                  </a:lnTo>
                  <a:lnTo>
                    <a:pt x="70370" y="168645"/>
                  </a:lnTo>
                  <a:lnTo>
                    <a:pt x="87684" y="126604"/>
                  </a:lnTo>
                  <a:lnTo>
                    <a:pt x="104936" y="71603"/>
                  </a:lnTo>
                  <a:lnTo>
                    <a:pt x="109537" y="10621"/>
                  </a:lnTo>
                  <a:lnTo>
                    <a:pt x="109631" y="2137"/>
                  </a:lnTo>
                  <a:lnTo>
                    <a:pt x="108992" y="0"/>
                  </a:lnTo>
                  <a:lnTo>
                    <a:pt x="106403" y="7009"/>
                  </a:lnTo>
                  <a:lnTo>
                    <a:pt x="98858" y="65037"/>
                  </a:lnTo>
                  <a:lnTo>
                    <a:pt x="93026" y="119971"/>
                  </a:lnTo>
                  <a:lnTo>
                    <a:pt x="91014" y="182907"/>
                  </a:lnTo>
                  <a:lnTo>
                    <a:pt x="94207" y="227604"/>
                  </a:lnTo>
                  <a:lnTo>
                    <a:pt x="96597" y="232655"/>
                  </a:lnTo>
                  <a:lnTo>
                    <a:pt x="99598" y="235319"/>
                  </a:lnTo>
                  <a:lnTo>
                    <a:pt x="109822" y="238535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7" name="Google Shape;247;p22"/>
            <p:cNvSpPr/>
            <p:nvPr/>
          </p:nvSpPr>
          <p:spPr>
            <a:xfrm>
              <a:off x="6587957" y="2611566"/>
              <a:ext cx="207609" cy="232755"/>
            </a:xfrm>
            <a:custGeom>
              <a:pathLst>
                <a:path extrusionOk="0" h="282985" w="230677">
                  <a:moveTo>
                    <a:pt x="0" y="29618"/>
                  </a:moveTo>
                  <a:lnTo>
                    <a:pt x="16578" y="33971"/>
                  </a:lnTo>
                  <a:lnTo>
                    <a:pt x="48526" y="33684"/>
                  </a:lnTo>
                  <a:lnTo>
                    <a:pt x="106319" y="19676"/>
                  </a:lnTo>
                  <a:lnTo>
                    <a:pt x="155604" y="11428"/>
                  </a:lnTo>
                  <a:lnTo>
                    <a:pt x="178653" y="2567"/>
                  </a:lnTo>
                  <a:lnTo>
                    <a:pt x="199750" y="0"/>
                  </a:lnTo>
                  <a:lnTo>
                    <a:pt x="208473" y="1428"/>
                  </a:lnTo>
                  <a:lnTo>
                    <a:pt x="221919" y="8643"/>
                  </a:lnTo>
                  <a:lnTo>
                    <a:pt x="226067" y="15635"/>
                  </a:lnTo>
                  <a:lnTo>
                    <a:pt x="230677" y="34664"/>
                  </a:lnTo>
                  <a:lnTo>
                    <a:pt x="225223" y="97255"/>
                  </a:lnTo>
                  <a:lnTo>
                    <a:pt x="213393" y="151853"/>
                  </a:lnTo>
                  <a:lnTo>
                    <a:pt x="194693" y="207796"/>
                  </a:lnTo>
                  <a:lnTo>
                    <a:pt x="174635" y="256515"/>
                  </a:lnTo>
                  <a:lnTo>
                    <a:pt x="163100" y="274204"/>
                  </a:lnTo>
                  <a:lnTo>
                    <a:pt x="152020" y="282985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8" name="Google Shape;248;p22"/>
            <p:cNvSpPr/>
            <p:nvPr/>
          </p:nvSpPr>
          <p:spPr>
            <a:xfrm>
              <a:off x="6702347" y="2703746"/>
              <a:ext cx="142520" cy="36469"/>
            </a:xfrm>
            <a:custGeom>
              <a:pathLst>
                <a:path extrusionOk="0" h="44339" w="158355">
                  <a:moveTo>
                    <a:pt x="0" y="44339"/>
                  </a:moveTo>
                  <a:lnTo>
                    <a:pt x="58223" y="29629"/>
                  </a:lnTo>
                  <a:lnTo>
                    <a:pt x="120456" y="9909"/>
                  </a:lnTo>
                  <a:lnTo>
                    <a:pt x="144545" y="5517"/>
                  </a:lnTo>
                  <a:lnTo>
                    <a:pt x="158355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9" name="Google Shape;249;p22"/>
            <p:cNvSpPr/>
            <p:nvPr/>
          </p:nvSpPr>
          <p:spPr>
            <a:xfrm>
              <a:off x="6924646" y="2696633"/>
              <a:ext cx="90958" cy="12172"/>
            </a:xfrm>
            <a:custGeom>
              <a:pathLst>
                <a:path extrusionOk="0" h="14889" w="101346">
                  <a:moveTo>
                    <a:pt x="0" y="14889"/>
                  </a:moveTo>
                  <a:lnTo>
                    <a:pt x="62920" y="0"/>
                  </a:lnTo>
                  <a:lnTo>
                    <a:pt x="101346" y="2221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0" name="Google Shape;250;p22"/>
            <p:cNvSpPr/>
            <p:nvPr/>
          </p:nvSpPr>
          <p:spPr>
            <a:xfrm>
              <a:off x="6935988" y="2784959"/>
              <a:ext cx="85511" cy="12756"/>
            </a:xfrm>
            <a:custGeom>
              <a:pathLst>
                <a:path extrusionOk="0" h="15556" w="95012">
                  <a:moveTo>
                    <a:pt x="0" y="15556"/>
                  </a:moveTo>
                  <a:lnTo>
                    <a:pt x="61359" y="2723"/>
                  </a:lnTo>
                  <a:lnTo>
                    <a:pt x="77240" y="0"/>
                  </a:lnTo>
                  <a:lnTo>
                    <a:pt x="95012" y="2888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1" name="Google Shape;251;p22"/>
            <p:cNvSpPr/>
            <p:nvPr/>
          </p:nvSpPr>
          <p:spPr>
            <a:xfrm>
              <a:off x="7301842" y="2614827"/>
              <a:ext cx="189040" cy="217201"/>
            </a:xfrm>
            <a:custGeom>
              <a:pathLst>
                <a:path extrusionOk="0" h="264074" w="210045">
                  <a:moveTo>
                    <a:pt x="31060" y="0"/>
                  </a:moveTo>
                  <a:lnTo>
                    <a:pt x="20972" y="6726"/>
                  </a:lnTo>
                  <a:lnTo>
                    <a:pt x="14143" y="19411"/>
                  </a:lnTo>
                  <a:lnTo>
                    <a:pt x="2479" y="72102"/>
                  </a:lnTo>
                  <a:lnTo>
                    <a:pt x="0" y="125703"/>
                  </a:lnTo>
                  <a:lnTo>
                    <a:pt x="6333" y="187567"/>
                  </a:lnTo>
                  <a:lnTo>
                    <a:pt x="17652" y="228405"/>
                  </a:lnTo>
                  <a:lnTo>
                    <a:pt x="29356" y="248239"/>
                  </a:lnTo>
                  <a:lnTo>
                    <a:pt x="41328" y="256483"/>
                  </a:lnTo>
                  <a:lnTo>
                    <a:pt x="56034" y="261790"/>
                  </a:lnTo>
                  <a:lnTo>
                    <a:pt x="80140" y="264074"/>
                  </a:lnTo>
                  <a:lnTo>
                    <a:pt x="104408" y="259902"/>
                  </a:lnTo>
                  <a:lnTo>
                    <a:pt x="138391" y="242281"/>
                  </a:lnTo>
                  <a:lnTo>
                    <a:pt x="180849" y="204791"/>
                  </a:lnTo>
                  <a:lnTo>
                    <a:pt x="201486" y="177797"/>
                  </a:lnTo>
                  <a:lnTo>
                    <a:pt x="208386" y="161835"/>
                  </a:lnTo>
                  <a:lnTo>
                    <a:pt x="210045" y="147233"/>
                  </a:lnTo>
                  <a:lnTo>
                    <a:pt x="209502" y="140383"/>
                  </a:lnTo>
                  <a:lnTo>
                    <a:pt x="207029" y="135113"/>
                  </a:lnTo>
                  <a:lnTo>
                    <a:pt x="198651" y="127380"/>
                  </a:lnTo>
                  <a:lnTo>
                    <a:pt x="193460" y="125740"/>
                  </a:lnTo>
                  <a:lnTo>
                    <a:pt x="182063" y="125795"/>
                  </a:lnTo>
                  <a:lnTo>
                    <a:pt x="176771" y="128906"/>
                  </a:lnTo>
                  <a:lnTo>
                    <a:pt x="167139" y="139871"/>
                  </a:lnTo>
                  <a:lnTo>
                    <a:pt x="157165" y="158508"/>
                  </a:lnTo>
                  <a:lnTo>
                    <a:pt x="151409" y="202694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252" name="Google Shape;252;p22"/>
          <p:cNvGrpSpPr/>
          <p:nvPr/>
        </p:nvGrpSpPr>
        <p:grpSpPr>
          <a:xfrm>
            <a:off x="444891" y="3429010"/>
            <a:ext cx="1709052" cy="384558"/>
            <a:chOff x="378816" y="3185097"/>
            <a:chExt cx="1709052" cy="384558"/>
          </a:xfrm>
        </p:grpSpPr>
        <p:sp>
          <p:nvSpPr>
            <p:cNvPr id="253" name="Google Shape;253;p22"/>
            <p:cNvSpPr/>
            <p:nvPr/>
          </p:nvSpPr>
          <p:spPr>
            <a:xfrm>
              <a:off x="378816" y="3314327"/>
              <a:ext cx="182424" cy="135457"/>
            </a:xfrm>
            <a:custGeom>
              <a:pathLst>
                <a:path extrusionOk="0" h="164689" w="202693">
                  <a:moveTo>
                    <a:pt x="0" y="0"/>
                  </a:moveTo>
                  <a:lnTo>
                    <a:pt x="14270" y="26449"/>
                  </a:lnTo>
                  <a:lnTo>
                    <a:pt x="20963" y="48032"/>
                  </a:lnTo>
                  <a:lnTo>
                    <a:pt x="20678" y="72256"/>
                  </a:lnTo>
                  <a:lnTo>
                    <a:pt x="11073" y="114077"/>
                  </a:lnTo>
                  <a:lnTo>
                    <a:pt x="11605" y="122502"/>
                  </a:lnTo>
                  <a:lnTo>
                    <a:pt x="17826" y="135617"/>
                  </a:lnTo>
                  <a:lnTo>
                    <a:pt x="22441" y="141085"/>
                  </a:lnTo>
                  <a:lnTo>
                    <a:pt x="35076" y="149037"/>
                  </a:lnTo>
                  <a:lnTo>
                    <a:pt x="66126" y="159877"/>
                  </a:lnTo>
                  <a:lnTo>
                    <a:pt x="127093" y="164267"/>
                  </a:lnTo>
                  <a:lnTo>
                    <a:pt x="178948" y="164633"/>
                  </a:lnTo>
                  <a:lnTo>
                    <a:pt x="202693" y="164689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4" name="Google Shape;254;p22"/>
            <p:cNvSpPr/>
            <p:nvPr/>
          </p:nvSpPr>
          <p:spPr>
            <a:xfrm>
              <a:off x="515565" y="3303953"/>
              <a:ext cx="34014" cy="265702"/>
            </a:xfrm>
            <a:custGeom>
              <a:pathLst>
                <a:path extrusionOk="0" h="323042" w="38005">
                  <a:moveTo>
                    <a:pt x="0" y="0"/>
                  </a:moveTo>
                  <a:lnTo>
                    <a:pt x="6725" y="6725"/>
                  </a:lnTo>
                  <a:lnTo>
                    <a:pt x="8150" y="19411"/>
                  </a:lnTo>
                  <a:lnTo>
                    <a:pt x="8749" y="44461"/>
                  </a:lnTo>
                  <a:lnTo>
                    <a:pt x="12439" y="103465"/>
                  </a:lnTo>
                  <a:lnTo>
                    <a:pt x="12655" y="162577"/>
                  </a:lnTo>
                  <a:lnTo>
                    <a:pt x="14544" y="219819"/>
                  </a:lnTo>
                  <a:lnTo>
                    <a:pt x="25501" y="276453"/>
                  </a:lnTo>
                  <a:lnTo>
                    <a:pt x="38005" y="323042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5" name="Google Shape;255;p22"/>
            <p:cNvSpPr/>
            <p:nvPr/>
          </p:nvSpPr>
          <p:spPr>
            <a:xfrm>
              <a:off x="635464" y="3338335"/>
              <a:ext cx="171023" cy="184586"/>
            </a:xfrm>
            <a:custGeom>
              <a:pathLst>
                <a:path extrusionOk="0" h="224421" w="190025">
                  <a:moveTo>
                    <a:pt x="0" y="15022"/>
                  </a:moveTo>
                  <a:lnTo>
                    <a:pt x="15875" y="5613"/>
                  </a:lnTo>
                  <a:lnTo>
                    <a:pt x="29812" y="753"/>
                  </a:lnTo>
                  <a:lnTo>
                    <a:pt x="43513" y="0"/>
                  </a:lnTo>
                  <a:lnTo>
                    <a:pt x="64974" y="5411"/>
                  </a:lnTo>
                  <a:lnTo>
                    <a:pt x="80255" y="13566"/>
                  </a:lnTo>
                  <a:lnTo>
                    <a:pt x="110377" y="46363"/>
                  </a:lnTo>
                  <a:lnTo>
                    <a:pt x="115918" y="62968"/>
                  </a:lnTo>
                  <a:lnTo>
                    <a:pt x="117159" y="88347"/>
                  </a:lnTo>
                  <a:lnTo>
                    <a:pt x="111274" y="115839"/>
                  </a:lnTo>
                  <a:lnTo>
                    <a:pt x="87001" y="155599"/>
                  </a:lnTo>
                  <a:lnTo>
                    <a:pt x="34990" y="208147"/>
                  </a:lnTo>
                  <a:lnTo>
                    <a:pt x="33884" y="212744"/>
                  </a:lnTo>
                  <a:lnTo>
                    <a:pt x="35258" y="217217"/>
                  </a:lnTo>
                  <a:lnTo>
                    <a:pt x="38285" y="221606"/>
                  </a:lnTo>
                  <a:lnTo>
                    <a:pt x="42414" y="223828"/>
                  </a:lnTo>
                  <a:lnTo>
                    <a:pt x="52633" y="224421"/>
                  </a:lnTo>
                  <a:lnTo>
                    <a:pt x="116032" y="213972"/>
                  </a:lnTo>
                  <a:lnTo>
                    <a:pt x="170337" y="206520"/>
                  </a:lnTo>
                  <a:lnTo>
                    <a:pt x="190025" y="205047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6" name="Google Shape;256;p22"/>
            <p:cNvSpPr/>
            <p:nvPr/>
          </p:nvSpPr>
          <p:spPr>
            <a:xfrm>
              <a:off x="874938" y="3371532"/>
              <a:ext cx="193826" cy="109407"/>
            </a:xfrm>
            <a:custGeom>
              <a:pathLst>
                <a:path extrusionOk="0" h="133018" w="215362">
                  <a:moveTo>
                    <a:pt x="0" y="0"/>
                  </a:moveTo>
                  <a:lnTo>
                    <a:pt x="9410" y="15875"/>
                  </a:lnTo>
                  <a:lnTo>
                    <a:pt x="15848" y="38173"/>
                  </a:lnTo>
                  <a:lnTo>
                    <a:pt x="21955" y="97911"/>
                  </a:lnTo>
                  <a:lnTo>
                    <a:pt x="21018" y="110377"/>
                  </a:lnTo>
                  <a:lnTo>
                    <a:pt x="22948" y="104187"/>
                  </a:lnTo>
                  <a:lnTo>
                    <a:pt x="30958" y="50939"/>
                  </a:lnTo>
                  <a:lnTo>
                    <a:pt x="41860" y="27605"/>
                  </a:lnTo>
                  <a:lnTo>
                    <a:pt x="52387" y="13677"/>
                  </a:lnTo>
                  <a:lnTo>
                    <a:pt x="58854" y="9821"/>
                  </a:lnTo>
                  <a:lnTo>
                    <a:pt x="73546" y="7415"/>
                  </a:lnTo>
                  <a:lnTo>
                    <a:pt x="79998" y="9870"/>
                  </a:lnTo>
                  <a:lnTo>
                    <a:pt x="90920" y="20105"/>
                  </a:lnTo>
                  <a:lnTo>
                    <a:pt x="111877" y="55832"/>
                  </a:lnTo>
                  <a:lnTo>
                    <a:pt x="116584" y="69857"/>
                  </a:lnTo>
                  <a:lnTo>
                    <a:pt x="123216" y="106731"/>
                  </a:lnTo>
                  <a:lnTo>
                    <a:pt x="122964" y="109159"/>
                  </a:lnTo>
                  <a:lnTo>
                    <a:pt x="121389" y="108666"/>
                  </a:lnTo>
                  <a:lnTo>
                    <a:pt x="118931" y="106226"/>
                  </a:lnTo>
                  <a:lnTo>
                    <a:pt x="115472" y="85980"/>
                  </a:lnTo>
                  <a:lnTo>
                    <a:pt x="120064" y="48316"/>
                  </a:lnTo>
                  <a:lnTo>
                    <a:pt x="126322" y="30389"/>
                  </a:lnTo>
                  <a:lnTo>
                    <a:pt x="135672" y="18667"/>
                  </a:lnTo>
                  <a:lnTo>
                    <a:pt x="141122" y="14556"/>
                  </a:lnTo>
                  <a:lnTo>
                    <a:pt x="146866" y="12519"/>
                  </a:lnTo>
                  <a:lnTo>
                    <a:pt x="158879" y="12133"/>
                  </a:lnTo>
                  <a:lnTo>
                    <a:pt x="177512" y="19235"/>
                  </a:lnTo>
                  <a:lnTo>
                    <a:pt x="186341" y="32009"/>
                  </a:lnTo>
                  <a:lnTo>
                    <a:pt x="205507" y="82374"/>
                  </a:lnTo>
                  <a:lnTo>
                    <a:pt x="215362" y="133018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7" name="Google Shape;257;p22"/>
            <p:cNvSpPr/>
            <p:nvPr/>
          </p:nvSpPr>
          <p:spPr>
            <a:xfrm>
              <a:off x="1110199" y="3376867"/>
              <a:ext cx="72866" cy="101535"/>
            </a:xfrm>
            <a:custGeom>
              <a:pathLst>
                <a:path extrusionOk="0" h="123447" w="80962">
                  <a:moveTo>
                    <a:pt x="42865" y="0"/>
                  </a:moveTo>
                  <a:lnTo>
                    <a:pt x="32751" y="11521"/>
                  </a:lnTo>
                  <a:lnTo>
                    <a:pt x="5991" y="55537"/>
                  </a:lnTo>
                  <a:lnTo>
                    <a:pt x="0" y="88805"/>
                  </a:lnTo>
                  <a:lnTo>
                    <a:pt x="589" y="104218"/>
                  </a:lnTo>
                  <a:lnTo>
                    <a:pt x="5542" y="115761"/>
                  </a:lnTo>
                  <a:lnTo>
                    <a:pt x="10242" y="119402"/>
                  </a:lnTo>
                  <a:lnTo>
                    <a:pt x="22970" y="123447"/>
                  </a:lnTo>
                  <a:lnTo>
                    <a:pt x="42601" y="122362"/>
                  </a:lnTo>
                  <a:lnTo>
                    <a:pt x="55416" y="115613"/>
                  </a:lnTo>
                  <a:lnTo>
                    <a:pt x="72624" y="99943"/>
                  </a:lnTo>
                  <a:lnTo>
                    <a:pt x="77484" y="94077"/>
                  </a:lnTo>
                  <a:lnTo>
                    <a:pt x="80020" y="87351"/>
                  </a:lnTo>
                  <a:lnTo>
                    <a:pt x="80962" y="72370"/>
                  </a:lnTo>
                  <a:lnTo>
                    <a:pt x="74172" y="51472"/>
                  </a:lnTo>
                  <a:lnTo>
                    <a:pt x="55207" y="20985"/>
                  </a:lnTo>
                  <a:lnTo>
                    <a:pt x="42865" y="6334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8" name="Google Shape;258;p22"/>
            <p:cNvSpPr/>
            <p:nvPr/>
          </p:nvSpPr>
          <p:spPr>
            <a:xfrm>
              <a:off x="1239819" y="3295950"/>
              <a:ext cx="118655" cy="211038"/>
            </a:xfrm>
            <a:custGeom>
              <a:pathLst>
                <a:path extrusionOk="0" h="256581" w="131839">
                  <a:moveTo>
                    <a:pt x="63808" y="129898"/>
                  </a:moveTo>
                  <a:lnTo>
                    <a:pt x="47934" y="136363"/>
                  </a:lnTo>
                  <a:lnTo>
                    <a:pt x="27747" y="150816"/>
                  </a:lnTo>
                  <a:lnTo>
                    <a:pt x="3112" y="180823"/>
                  </a:lnTo>
                  <a:lnTo>
                    <a:pt x="0" y="193352"/>
                  </a:lnTo>
                  <a:lnTo>
                    <a:pt x="156" y="199649"/>
                  </a:lnTo>
                  <a:lnTo>
                    <a:pt x="2371" y="203143"/>
                  </a:lnTo>
                  <a:lnTo>
                    <a:pt x="5959" y="204768"/>
                  </a:lnTo>
                  <a:lnTo>
                    <a:pt x="10462" y="205148"/>
                  </a:lnTo>
                  <a:lnTo>
                    <a:pt x="30251" y="198958"/>
                  </a:lnTo>
                  <a:lnTo>
                    <a:pt x="52045" y="184255"/>
                  </a:lnTo>
                  <a:lnTo>
                    <a:pt x="74206" y="160247"/>
                  </a:lnTo>
                  <a:lnTo>
                    <a:pt x="105142" y="100362"/>
                  </a:lnTo>
                  <a:lnTo>
                    <a:pt x="125155" y="42543"/>
                  </a:lnTo>
                  <a:lnTo>
                    <a:pt x="131839" y="2616"/>
                  </a:lnTo>
                  <a:lnTo>
                    <a:pt x="131684" y="0"/>
                  </a:lnTo>
                  <a:lnTo>
                    <a:pt x="129634" y="6478"/>
                  </a:lnTo>
                  <a:lnTo>
                    <a:pt x="122234" y="66849"/>
                  </a:lnTo>
                  <a:lnTo>
                    <a:pt x="115445" y="125693"/>
                  </a:lnTo>
                  <a:lnTo>
                    <a:pt x="114538" y="186203"/>
                  </a:lnTo>
                  <a:lnTo>
                    <a:pt x="117852" y="234566"/>
                  </a:lnTo>
                  <a:lnTo>
                    <a:pt x="127150" y="256581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9" name="Google Shape;259;p22"/>
            <p:cNvSpPr/>
            <p:nvPr/>
          </p:nvSpPr>
          <p:spPr>
            <a:xfrm>
              <a:off x="1432306" y="3257122"/>
              <a:ext cx="133933" cy="213603"/>
            </a:xfrm>
            <a:custGeom>
              <a:pathLst>
                <a:path extrusionOk="0" h="259700" w="149229">
                  <a:moveTo>
                    <a:pt x="27319" y="0"/>
                  </a:moveTo>
                  <a:lnTo>
                    <a:pt x="14486" y="59169"/>
                  </a:lnTo>
                  <a:lnTo>
                    <a:pt x="3845" y="114413"/>
                  </a:lnTo>
                  <a:lnTo>
                    <a:pt x="0" y="174428"/>
                  </a:lnTo>
                  <a:lnTo>
                    <a:pt x="11483" y="203311"/>
                  </a:lnTo>
                  <a:lnTo>
                    <a:pt x="28257" y="226335"/>
                  </a:lnTo>
                  <a:lnTo>
                    <a:pt x="42281" y="236191"/>
                  </a:lnTo>
                  <a:lnTo>
                    <a:pt x="49962" y="239805"/>
                  </a:lnTo>
                  <a:lnTo>
                    <a:pt x="67880" y="241943"/>
                  </a:lnTo>
                  <a:lnTo>
                    <a:pt x="77585" y="241528"/>
                  </a:lnTo>
                  <a:lnTo>
                    <a:pt x="93999" y="233559"/>
                  </a:lnTo>
                  <a:lnTo>
                    <a:pt x="135705" y="192069"/>
                  </a:lnTo>
                  <a:lnTo>
                    <a:pt x="147486" y="171628"/>
                  </a:lnTo>
                  <a:lnTo>
                    <a:pt x="149229" y="154869"/>
                  </a:lnTo>
                  <a:lnTo>
                    <a:pt x="146954" y="137803"/>
                  </a:lnTo>
                  <a:lnTo>
                    <a:pt x="141251" y="125525"/>
                  </a:lnTo>
                  <a:lnTo>
                    <a:pt x="137056" y="122392"/>
                  </a:lnTo>
                  <a:lnTo>
                    <a:pt x="132148" y="121007"/>
                  </a:lnTo>
                  <a:lnTo>
                    <a:pt x="126764" y="120788"/>
                  </a:lnTo>
                  <a:lnTo>
                    <a:pt x="105737" y="127204"/>
                  </a:lnTo>
                  <a:lnTo>
                    <a:pt x="91731" y="139818"/>
                  </a:lnTo>
                  <a:lnTo>
                    <a:pt x="75729" y="164826"/>
                  </a:lnTo>
                  <a:lnTo>
                    <a:pt x="58691" y="206934"/>
                  </a:lnTo>
                  <a:lnTo>
                    <a:pt x="58388" y="223815"/>
                  </a:lnTo>
                  <a:lnTo>
                    <a:pt x="62476" y="236948"/>
                  </a:lnTo>
                  <a:lnTo>
                    <a:pt x="77992" y="25970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0" name="Google Shape;260;p22"/>
            <p:cNvSpPr/>
            <p:nvPr/>
          </p:nvSpPr>
          <p:spPr>
            <a:xfrm>
              <a:off x="1667891" y="3299507"/>
              <a:ext cx="114015" cy="9497"/>
            </a:xfrm>
            <a:custGeom>
              <a:pathLst>
                <a:path extrusionOk="0" h="11617" w="126683">
                  <a:moveTo>
                    <a:pt x="0" y="11617"/>
                  </a:moveTo>
                  <a:lnTo>
                    <a:pt x="6725" y="4892"/>
                  </a:lnTo>
                  <a:lnTo>
                    <a:pt x="17534" y="1590"/>
                  </a:lnTo>
                  <a:lnTo>
                    <a:pt x="55537" y="0"/>
                  </a:lnTo>
                  <a:lnTo>
                    <a:pt x="110299" y="4912"/>
                  </a:lnTo>
                  <a:lnTo>
                    <a:pt x="126683" y="5283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1" name="Google Shape;261;p22"/>
            <p:cNvSpPr/>
            <p:nvPr/>
          </p:nvSpPr>
          <p:spPr>
            <a:xfrm>
              <a:off x="1696407" y="3366493"/>
              <a:ext cx="73904" cy="10388"/>
            </a:xfrm>
            <a:custGeom>
              <a:pathLst>
                <a:path extrusionOk="0" h="12668" w="82344">
                  <a:moveTo>
                    <a:pt x="0" y="12668"/>
                  </a:moveTo>
                  <a:lnTo>
                    <a:pt x="60178" y="7215"/>
                  </a:lnTo>
                  <a:lnTo>
                    <a:pt x="70850" y="4849"/>
                  </a:lnTo>
                  <a:lnTo>
                    <a:pt x="82344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2" name="Google Shape;262;p22"/>
            <p:cNvSpPr/>
            <p:nvPr/>
          </p:nvSpPr>
          <p:spPr>
            <a:xfrm>
              <a:off x="1863293" y="3185097"/>
              <a:ext cx="224574" cy="298945"/>
            </a:xfrm>
            <a:custGeom>
              <a:pathLst>
                <a:path extrusionOk="0" h="363459" w="249527">
                  <a:moveTo>
                    <a:pt x="61058" y="74144"/>
                  </a:moveTo>
                  <a:lnTo>
                    <a:pt x="31326" y="118587"/>
                  </a:lnTo>
                  <a:lnTo>
                    <a:pt x="5422" y="177370"/>
                  </a:lnTo>
                  <a:lnTo>
                    <a:pt x="0" y="207014"/>
                  </a:lnTo>
                  <a:lnTo>
                    <a:pt x="1530" y="247718"/>
                  </a:lnTo>
                  <a:lnTo>
                    <a:pt x="17499" y="287687"/>
                  </a:lnTo>
                  <a:lnTo>
                    <a:pt x="42289" y="320233"/>
                  </a:lnTo>
                  <a:lnTo>
                    <a:pt x="57687" y="335051"/>
                  </a:lnTo>
                  <a:lnTo>
                    <a:pt x="87397" y="350792"/>
                  </a:lnTo>
                  <a:lnTo>
                    <a:pt x="132143" y="363459"/>
                  </a:lnTo>
                  <a:lnTo>
                    <a:pt x="171520" y="361747"/>
                  </a:lnTo>
                  <a:lnTo>
                    <a:pt x="204205" y="349854"/>
                  </a:lnTo>
                  <a:lnTo>
                    <a:pt x="221803" y="335095"/>
                  </a:lnTo>
                  <a:lnTo>
                    <a:pt x="234551" y="317510"/>
                  </a:lnTo>
                  <a:lnTo>
                    <a:pt x="246768" y="271437"/>
                  </a:lnTo>
                  <a:lnTo>
                    <a:pt x="249527" y="234508"/>
                  </a:lnTo>
                  <a:lnTo>
                    <a:pt x="239500" y="173889"/>
                  </a:lnTo>
                  <a:lnTo>
                    <a:pt x="217025" y="116472"/>
                  </a:lnTo>
                  <a:lnTo>
                    <a:pt x="196602" y="80915"/>
                  </a:lnTo>
                  <a:lnTo>
                    <a:pt x="142797" y="24439"/>
                  </a:lnTo>
                  <a:lnTo>
                    <a:pt x="118668" y="10308"/>
                  </a:lnTo>
                  <a:lnTo>
                    <a:pt x="81223" y="748"/>
                  </a:lnTo>
                  <a:lnTo>
                    <a:pt x="65797" y="0"/>
                  </a:lnTo>
                  <a:lnTo>
                    <a:pt x="48390" y="4468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263" name="Google Shape;263;p22"/>
          <p:cNvGrpSpPr/>
          <p:nvPr/>
        </p:nvGrpSpPr>
        <p:grpSpPr>
          <a:xfrm>
            <a:off x="3716041" y="3483322"/>
            <a:ext cx="1711897" cy="275931"/>
            <a:chOff x="2990991" y="3237560"/>
            <a:chExt cx="1711897" cy="275931"/>
          </a:xfrm>
        </p:grpSpPr>
        <p:sp>
          <p:nvSpPr>
            <p:cNvPr id="264" name="Google Shape;264;p22"/>
            <p:cNvSpPr/>
            <p:nvPr/>
          </p:nvSpPr>
          <p:spPr>
            <a:xfrm>
              <a:off x="2990991" y="3283205"/>
              <a:ext cx="198972" cy="181958"/>
            </a:xfrm>
            <a:custGeom>
              <a:pathLst>
                <a:path extrusionOk="0" h="220555" w="221696">
                  <a:moveTo>
                    <a:pt x="0" y="11528"/>
                  </a:moveTo>
                  <a:lnTo>
                    <a:pt x="60830" y="0"/>
                  </a:lnTo>
                  <a:lnTo>
                    <a:pt x="107028" y="1196"/>
                  </a:lnTo>
                  <a:lnTo>
                    <a:pt x="134388" y="13393"/>
                  </a:lnTo>
                  <a:lnTo>
                    <a:pt x="146764" y="21975"/>
                  </a:lnTo>
                  <a:lnTo>
                    <a:pt x="155080" y="32358"/>
                  </a:lnTo>
                  <a:lnTo>
                    <a:pt x="158283" y="38083"/>
                  </a:lnTo>
                  <a:lnTo>
                    <a:pt x="159965" y="50074"/>
                  </a:lnTo>
                  <a:lnTo>
                    <a:pt x="159428" y="56228"/>
                  </a:lnTo>
                  <a:lnTo>
                    <a:pt x="144099" y="89277"/>
                  </a:lnTo>
                  <a:lnTo>
                    <a:pt x="101356" y="147792"/>
                  </a:lnTo>
                  <a:lnTo>
                    <a:pt x="87820" y="175607"/>
                  </a:lnTo>
                  <a:lnTo>
                    <a:pt x="87402" y="181440"/>
                  </a:lnTo>
                  <a:lnTo>
                    <a:pt x="90692" y="191675"/>
                  </a:lnTo>
                  <a:lnTo>
                    <a:pt x="100600" y="199040"/>
                  </a:lnTo>
                  <a:lnTo>
                    <a:pt x="143737" y="215428"/>
                  </a:lnTo>
                  <a:lnTo>
                    <a:pt x="203522" y="220105"/>
                  </a:lnTo>
                  <a:lnTo>
                    <a:pt x="221696" y="220555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5" name="Google Shape;265;p22"/>
            <p:cNvSpPr/>
            <p:nvPr/>
          </p:nvSpPr>
          <p:spPr>
            <a:xfrm>
              <a:off x="3224308" y="3282316"/>
              <a:ext cx="143625" cy="193351"/>
            </a:xfrm>
            <a:custGeom>
              <a:pathLst>
                <a:path extrusionOk="0" h="234365" w="159583">
                  <a:moveTo>
                    <a:pt x="0" y="0"/>
                  </a:moveTo>
                  <a:lnTo>
                    <a:pt x="25684" y="1877"/>
                  </a:lnTo>
                  <a:lnTo>
                    <a:pt x="79029" y="5943"/>
                  </a:lnTo>
                  <a:lnTo>
                    <a:pt x="128931" y="11340"/>
                  </a:lnTo>
                  <a:lnTo>
                    <a:pt x="143870" y="15128"/>
                  </a:lnTo>
                  <a:lnTo>
                    <a:pt x="149401" y="19235"/>
                  </a:lnTo>
                  <a:lnTo>
                    <a:pt x="157425" y="31305"/>
                  </a:lnTo>
                  <a:lnTo>
                    <a:pt x="159583" y="47930"/>
                  </a:lnTo>
                  <a:lnTo>
                    <a:pt x="151572" y="109256"/>
                  </a:lnTo>
                  <a:lnTo>
                    <a:pt x="135815" y="165911"/>
                  </a:lnTo>
                  <a:lnTo>
                    <a:pt x="133181" y="222162"/>
                  </a:lnTo>
                  <a:lnTo>
                    <a:pt x="133017" y="234365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6" name="Google Shape;266;p22"/>
            <p:cNvSpPr/>
            <p:nvPr/>
          </p:nvSpPr>
          <p:spPr>
            <a:xfrm>
              <a:off x="3457949" y="3324108"/>
              <a:ext cx="176723" cy="99842"/>
            </a:xfrm>
            <a:custGeom>
              <a:pathLst>
                <a:path extrusionOk="0" h="121388" w="196359">
                  <a:moveTo>
                    <a:pt x="0" y="0"/>
                  </a:moveTo>
                  <a:lnTo>
                    <a:pt x="6724" y="6725"/>
                  </a:lnTo>
                  <a:lnTo>
                    <a:pt x="26416" y="49503"/>
                  </a:lnTo>
                  <a:lnTo>
                    <a:pt x="40759" y="106438"/>
                  </a:lnTo>
                  <a:lnTo>
                    <a:pt x="39698" y="119796"/>
                  </a:lnTo>
                  <a:lnTo>
                    <a:pt x="39134" y="121388"/>
                  </a:lnTo>
                  <a:lnTo>
                    <a:pt x="38153" y="96591"/>
                  </a:lnTo>
                  <a:lnTo>
                    <a:pt x="46834" y="48329"/>
                  </a:lnTo>
                  <a:lnTo>
                    <a:pt x="59623" y="26519"/>
                  </a:lnTo>
                  <a:lnTo>
                    <a:pt x="76784" y="10047"/>
                  </a:lnTo>
                  <a:lnTo>
                    <a:pt x="82860" y="8106"/>
                  </a:lnTo>
                  <a:lnTo>
                    <a:pt x="95242" y="9702"/>
                  </a:lnTo>
                  <a:lnTo>
                    <a:pt x="105906" y="16980"/>
                  </a:lnTo>
                  <a:lnTo>
                    <a:pt x="114633" y="27957"/>
                  </a:lnTo>
                  <a:lnTo>
                    <a:pt x="122800" y="50667"/>
                  </a:lnTo>
                  <a:lnTo>
                    <a:pt x="124828" y="77963"/>
                  </a:lnTo>
                  <a:lnTo>
                    <a:pt x="122809" y="93065"/>
                  </a:lnTo>
                  <a:lnTo>
                    <a:pt x="121285" y="95825"/>
                  </a:lnTo>
                  <a:lnTo>
                    <a:pt x="119565" y="95554"/>
                  </a:lnTo>
                  <a:lnTo>
                    <a:pt x="117715" y="93262"/>
                  </a:lnTo>
                  <a:lnTo>
                    <a:pt x="118474" y="73223"/>
                  </a:lnTo>
                  <a:lnTo>
                    <a:pt x="130092" y="40687"/>
                  </a:lnTo>
                  <a:lnTo>
                    <a:pt x="137817" y="26528"/>
                  </a:lnTo>
                  <a:lnTo>
                    <a:pt x="147818" y="16952"/>
                  </a:lnTo>
                  <a:lnTo>
                    <a:pt x="153442" y="13412"/>
                  </a:lnTo>
                  <a:lnTo>
                    <a:pt x="165320" y="11357"/>
                  </a:lnTo>
                  <a:lnTo>
                    <a:pt x="171444" y="11794"/>
                  </a:lnTo>
                  <a:lnTo>
                    <a:pt x="176933" y="14901"/>
                  </a:lnTo>
                  <a:lnTo>
                    <a:pt x="186787" y="25859"/>
                  </a:lnTo>
                  <a:lnTo>
                    <a:pt x="192104" y="40114"/>
                  </a:lnTo>
                  <a:lnTo>
                    <a:pt x="196359" y="101346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7" name="Google Shape;267;p22"/>
            <p:cNvSpPr/>
            <p:nvPr/>
          </p:nvSpPr>
          <p:spPr>
            <a:xfrm>
              <a:off x="3684460" y="3334778"/>
              <a:ext cx="88219" cy="90102"/>
            </a:xfrm>
            <a:custGeom>
              <a:pathLst>
                <a:path extrusionOk="0" h="109547" w="98021">
                  <a:moveTo>
                    <a:pt x="46021" y="25337"/>
                  </a:moveTo>
                  <a:lnTo>
                    <a:pt x="19573" y="46332"/>
                  </a:lnTo>
                  <a:lnTo>
                    <a:pt x="8078" y="63932"/>
                  </a:lnTo>
                  <a:lnTo>
                    <a:pt x="215" y="82519"/>
                  </a:lnTo>
                  <a:lnTo>
                    <a:pt x="0" y="88091"/>
                  </a:lnTo>
                  <a:lnTo>
                    <a:pt x="3515" y="98036"/>
                  </a:lnTo>
                  <a:lnTo>
                    <a:pt x="11646" y="105271"/>
                  </a:lnTo>
                  <a:lnTo>
                    <a:pt x="16771" y="108185"/>
                  </a:lnTo>
                  <a:lnTo>
                    <a:pt x="29971" y="109547"/>
                  </a:lnTo>
                  <a:lnTo>
                    <a:pt x="45222" y="107102"/>
                  </a:lnTo>
                  <a:lnTo>
                    <a:pt x="82948" y="90157"/>
                  </a:lnTo>
                  <a:lnTo>
                    <a:pt x="92462" y="78310"/>
                  </a:lnTo>
                  <a:lnTo>
                    <a:pt x="95984" y="71209"/>
                  </a:lnTo>
                  <a:lnTo>
                    <a:pt x="98021" y="55812"/>
                  </a:lnTo>
                  <a:lnTo>
                    <a:pt x="93594" y="26352"/>
                  </a:lnTo>
                  <a:lnTo>
                    <a:pt x="84026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8" name="Google Shape;268;p22"/>
            <p:cNvSpPr/>
            <p:nvPr/>
          </p:nvSpPr>
          <p:spPr>
            <a:xfrm>
              <a:off x="3793990" y="3269274"/>
              <a:ext cx="125208" cy="190695"/>
            </a:xfrm>
            <a:custGeom>
              <a:pathLst>
                <a:path extrusionOk="0" h="231145" w="139507">
                  <a:moveTo>
                    <a:pt x="88833" y="110796"/>
                  </a:moveTo>
                  <a:lnTo>
                    <a:pt x="68606" y="112203"/>
                  </a:lnTo>
                  <a:lnTo>
                    <a:pt x="47025" y="120910"/>
                  </a:lnTo>
                  <a:lnTo>
                    <a:pt x="18518" y="143937"/>
                  </a:lnTo>
                  <a:lnTo>
                    <a:pt x="3329" y="161905"/>
                  </a:lnTo>
                  <a:lnTo>
                    <a:pt x="863" y="168094"/>
                  </a:lnTo>
                  <a:lnTo>
                    <a:pt x="0" y="180601"/>
                  </a:lnTo>
                  <a:lnTo>
                    <a:pt x="3840" y="191321"/>
                  </a:lnTo>
                  <a:lnTo>
                    <a:pt x="6835" y="196150"/>
                  </a:lnTo>
                  <a:lnTo>
                    <a:pt x="11646" y="198666"/>
                  </a:lnTo>
                  <a:lnTo>
                    <a:pt x="24499" y="199584"/>
                  </a:lnTo>
                  <a:lnTo>
                    <a:pt x="39596" y="193892"/>
                  </a:lnTo>
                  <a:lnTo>
                    <a:pt x="68863" y="176397"/>
                  </a:lnTo>
                  <a:lnTo>
                    <a:pt x="88547" y="153537"/>
                  </a:lnTo>
                  <a:lnTo>
                    <a:pt x="118843" y="92370"/>
                  </a:lnTo>
                  <a:lnTo>
                    <a:pt x="135187" y="31946"/>
                  </a:lnTo>
                  <a:lnTo>
                    <a:pt x="134864" y="2664"/>
                  </a:lnTo>
                  <a:lnTo>
                    <a:pt x="133596" y="0"/>
                  </a:lnTo>
                  <a:lnTo>
                    <a:pt x="132048" y="1742"/>
                  </a:lnTo>
                  <a:lnTo>
                    <a:pt x="129153" y="12358"/>
                  </a:lnTo>
                  <a:lnTo>
                    <a:pt x="126929" y="75098"/>
                  </a:lnTo>
                  <a:lnTo>
                    <a:pt x="126843" y="135440"/>
                  </a:lnTo>
                  <a:lnTo>
                    <a:pt x="130201" y="193883"/>
                  </a:lnTo>
                  <a:lnTo>
                    <a:pt x="139507" y="231145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9" name="Google Shape;269;p22"/>
            <p:cNvSpPr/>
            <p:nvPr/>
          </p:nvSpPr>
          <p:spPr>
            <a:xfrm>
              <a:off x="4015316" y="3264828"/>
              <a:ext cx="194607" cy="218024"/>
            </a:xfrm>
            <a:custGeom>
              <a:pathLst>
                <a:path extrusionOk="0" h="265075" w="216832">
                  <a:moveTo>
                    <a:pt x="83815" y="8816"/>
                  </a:moveTo>
                  <a:lnTo>
                    <a:pt x="51912" y="0"/>
                  </a:lnTo>
                  <a:lnTo>
                    <a:pt x="39373" y="1613"/>
                  </a:lnTo>
                  <a:lnTo>
                    <a:pt x="14119" y="14118"/>
                  </a:lnTo>
                  <a:lnTo>
                    <a:pt x="5215" y="23841"/>
                  </a:lnTo>
                  <a:lnTo>
                    <a:pt x="1856" y="29390"/>
                  </a:lnTo>
                  <a:lnTo>
                    <a:pt x="0" y="44939"/>
                  </a:lnTo>
                  <a:lnTo>
                    <a:pt x="2225" y="62172"/>
                  </a:lnTo>
                  <a:lnTo>
                    <a:pt x="19372" y="103508"/>
                  </a:lnTo>
                  <a:lnTo>
                    <a:pt x="61182" y="166575"/>
                  </a:lnTo>
                  <a:lnTo>
                    <a:pt x="94208" y="211474"/>
                  </a:lnTo>
                  <a:lnTo>
                    <a:pt x="107842" y="240202"/>
                  </a:lnTo>
                  <a:lnTo>
                    <a:pt x="108982" y="247529"/>
                  </a:lnTo>
                  <a:lnTo>
                    <a:pt x="106496" y="261301"/>
                  </a:lnTo>
                  <a:lnTo>
                    <a:pt x="103159" y="264410"/>
                  </a:lnTo>
                  <a:lnTo>
                    <a:pt x="98822" y="265075"/>
                  </a:lnTo>
                  <a:lnTo>
                    <a:pt x="89077" y="262061"/>
                  </a:lnTo>
                  <a:lnTo>
                    <a:pt x="63698" y="241357"/>
                  </a:lnTo>
                  <a:lnTo>
                    <a:pt x="52205" y="220274"/>
                  </a:lnTo>
                  <a:lnTo>
                    <a:pt x="44342" y="196198"/>
                  </a:lnTo>
                  <a:lnTo>
                    <a:pt x="44280" y="171236"/>
                  </a:lnTo>
                  <a:lnTo>
                    <a:pt x="48884" y="158185"/>
                  </a:lnTo>
                  <a:lnTo>
                    <a:pt x="71417" y="129488"/>
                  </a:lnTo>
                  <a:lnTo>
                    <a:pt x="129407" y="74271"/>
                  </a:lnTo>
                  <a:lnTo>
                    <a:pt x="190648" y="30191"/>
                  </a:lnTo>
                  <a:lnTo>
                    <a:pt x="216832" y="1515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0" name="Google Shape;270;p22"/>
            <p:cNvSpPr/>
            <p:nvPr/>
          </p:nvSpPr>
          <p:spPr>
            <a:xfrm>
              <a:off x="4272937" y="3308399"/>
              <a:ext cx="34090" cy="20776"/>
            </a:xfrm>
            <a:custGeom>
              <a:pathLst>
                <a:path extrusionOk="0" h="25337" w="48526">
                  <a:moveTo>
                    <a:pt x="0" y="25337"/>
                  </a:moveTo>
                  <a:lnTo>
                    <a:pt x="20995" y="7704"/>
                  </a:lnTo>
                  <a:lnTo>
                    <a:pt x="-27531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1" name="Google Shape;271;p22"/>
            <p:cNvSpPr/>
            <p:nvPr/>
          </p:nvSpPr>
          <p:spPr>
            <a:xfrm>
              <a:off x="4267104" y="3376570"/>
              <a:ext cx="28187" cy="15392"/>
            </a:xfrm>
            <a:custGeom>
              <a:pathLst>
                <a:path extrusionOk="0" h="19003" w="31671">
                  <a:moveTo>
                    <a:pt x="0" y="19003"/>
                  </a:moveTo>
                  <a:lnTo>
                    <a:pt x="14467" y="13242"/>
                  </a:lnTo>
                  <a:lnTo>
                    <a:pt x="31671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2" name="Google Shape;272;p22"/>
            <p:cNvSpPr/>
            <p:nvPr/>
          </p:nvSpPr>
          <p:spPr>
            <a:xfrm>
              <a:off x="4409687" y="3237560"/>
              <a:ext cx="293201" cy="275931"/>
            </a:xfrm>
            <a:custGeom>
              <a:pathLst>
                <a:path extrusionOk="0" h="335479" w="324877">
                  <a:moveTo>
                    <a:pt x="0" y="24041"/>
                  </a:moveTo>
                  <a:lnTo>
                    <a:pt x="6725" y="17316"/>
                  </a:lnTo>
                  <a:lnTo>
                    <a:pt x="44049" y="3078"/>
                  </a:lnTo>
                  <a:lnTo>
                    <a:pt x="66618" y="0"/>
                  </a:lnTo>
                  <a:lnTo>
                    <a:pt x="125344" y="9584"/>
                  </a:lnTo>
                  <a:lnTo>
                    <a:pt x="184625" y="25936"/>
                  </a:lnTo>
                  <a:lnTo>
                    <a:pt x="220281" y="45404"/>
                  </a:lnTo>
                  <a:lnTo>
                    <a:pt x="230686" y="53711"/>
                  </a:lnTo>
                  <a:lnTo>
                    <a:pt x="238125" y="67725"/>
                  </a:lnTo>
                  <a:lnTo>
                    <a:pt x="241094" y="76389"/>
                  </a:lnTo>
                  <a:lnTo>
                    <a:pt x="240639" y="95399"/>
                  </a:lnTo>
                  <a:lnTo>
                    <a:pt x="235042" y="113467"/>
                  </a:lnTo>
                  <a:lnTo>
                    <a:pt x="220020" y="131552"/>
                  </a:lnTo>
                  <a:lnTo>
                    <a:pt x="183544" y="158265"/>
                  </a:lnTo>
                  <a:lnTo>
                    <a:pt x="140616" y="177334"/>
                  </a:lnTo>
                  <a:lnTo>
                    <a:pt x="120802" y="181599"/>
                  </a:lnTo>
                  <a:lnTo>
                    <a:pt x="120651" y="183272"/>
                  </a:lnTo>
                  <a:lnTo>
                    <a:pt x="122662" y="185091"/>
                  </a:lnTo>
                  <a:lnTo>
                    <a:pt x="177509" y="205067"/>
                  </a:lnTo>
                  <a:lnTo>
                    <a:pt x="232506" y="223296"/>
                  </a:lnTo>
                  <a:lnTo>
                    <a:pt x="290398" y="252117"/>
                  </a:lnTo>
                  <a:lnTo>
                    <a:pt x="313154" y="268970"/>
                  </a:lnTo>
                  <a:lnTo>
                    <a:pt x="320524" y="281165"/>
                  </a:lnTo>
                  <a:lnTo>
                    <a:pt x="323475" y="288358"/>
                  </a:lnTo>
                  <a:lnTo>
                    <a:pt x="324877" y="303857"/>
                  </a:lnTo>
                  <a:lnTo>
                    <a:pt x="324265" y="311932"/>
                  </a:lnTo>
                  <a:lnTo>
                    <a:pt x="321043" y="318018"/>
                  </a:lnTo>
                  <a:lnTo>
                    <a:pt x="309954" y="326658"/>
                  </a:lnTo>
                  <a:lnTo>
                    <a:pt x="284522" y="335479"/>
                  </a:lnTo>
                  <a:lnTo>
                    <a:pt x="223991" y="335041"/>
                  </a:lnTo>
                  <a:lnTo>
                    <a:pt x="162201" y="325635"/>
                  </a:lnTo>
                  <a:lnTo>
                    <a:pt x="101576" y="299056"/>
                  </a:lnTo>
                  <a:lnTo>
                    <a:pt x="95013" y="29641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273" name="Google Shape;273;p22"/>
          <p:cNvGrpSpPr/>
          <p:nvPr/>
        </p:nvGrpSpPr>
        <p:grpSpPr>
          <a:xfrm>
            <a:off x="6837450" y="3570975"/>
            <a:ext cx="1847814" cy="286542"/>
            <a:chOff x="5630062" y="3241413"/>
            <a:chExt cx="1847814" cy="286542"/>
          </a:xfrm>
        </p:grpSpPr>
        <p:sp>
          <p:nvSpPr>
            <p:cNvPr id="274" name="Google Shape;274;p22"/>
            <p:cNvSpPr/>
            <p:nvPr/>
          </p:nvSpPr>
          <p:spPr>
            <a:xfrm>
              <a:off x="5630062" y="3286762"/>
              <a:ext cx="159456" cy="235317"/>
            </a:xfrm>
            <a:custGeom>
              <a:pathLst>
                <a:path extrusionOk="0" h="286100" w="177173">
                  <a:moveTo>
                    <a:pt x="151836" y="58070"/>
                  </a:moveTo>
                  <a:lnTo>
                    <a:pt x="146075" y="39250"/>
                  </a:lnTo>
                  <a:lnTo>
                    <a:pt x="124767" y="12782"/>
                  </a:lnTo>
                  <a:lnTo>
                    <a:pt x="103621" y="1172"/>
                  </a:lnTo>
                  <a:lnTo>
                    <a:pt x="76163" y="0"/>
                  </a:lnTo>
                  <a:lnTo>
                    <a:pt x="61665" y="4344"/>
                  </a:lnTo>
                  <a:lnTo>
                    <a:pt x="22094" y="30814"/>
                  </a:lnTo>
                  <a:lnTo>
                    <a:pt x="11969" y="46710"/>
                  </a:lnTo>
                  <a:lnTo>
                    <a:pt x="1149" y="71517"/>
                  </a:lnTo>
                  <a:lnTo>
                    <a:pt x="0" y="79703"/>
                  </a:lnTo>
                  <a:lnTo>
                    <a:pt x="2478" y="94429"/>
                  </a:lnTo>
                  <a:lnTo>
                    <a:pt x="15150" y="114590"/>
                  </a:lnTo>
                  <a:lnTo>
                    <a:pt x="30091" y="123775"/>
                  </a:lnTo>
                  <a:lnTo>
                    <a:pt x="39002" y="127210"/>
                  </a:lnTo>
                  <a:lnTo>
                    <a:pt x="58286" y="127274"/>
                  </a:lnTo>
                  <a:lnTo>
                    <a:pt x="95977" y="115844"/>
                  </a:lnTo>
                  <a:lnTo>
                    <a:pt x="130273" y="90884"/>
                  </a:lnTo>
                  <a:lnTo>
                    <a:pt x="139438" y="81100"/>
                  </a:lnTo>
                  <a:lnTo>
                    <a:pt x="145857" y="69713"/>
                  </a:lnTo>
                  <a:lnTo>
                    <a:pt x="147850" y="69351"/>
                  </a:lnTo>
                  <a:lnTo>
                    <a:pt x="149178" y="72629"/>
                  </a:lnTo>
                  <a:lnTo>
                    <a:pt x="151602" y="129580"/>
                  </a:lnTo>
                  <a:lnTo>
                    <a:pt x="151789" y="182144"/>
                  </a:lnTo>
                  <a:lnTo>
                    <a:pt x="158720" y="240861"/>
                  </a:lnTo>
                  <a:lnTo>
                    <a:pt x="163341" y="260364"/>
                  </a:lnTo>
                  <a:lnTo>
                    <a:pt x="177173" y="28610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5" name="Google Shape;275;p22"/>
            <p:cNvSpPr/>
            <p:nvPr/>
          </p:nvSpPr>
          <p:spPr>
            <a:xfrm>
              <a:off x="5846529" y="3334482"/>
              <a:ext cx="128939" cy="187555"/>
            </a:xfrm>
            <a:custGeom>
              <a:pathLst>
                <a:path extrusionOk="0" h="228030" w="143266">
                  <a:moveTo>
                    <a:pt x="0" y="0"/>
                  </a:moveTo>
                  <a:lnTo>
                    <a:pt x="59559" y="0"/>
                  </a:lnTo>
                  <a:lnTo>
                    <a:pt x="117560" y="704"/>
                  </a:lnTo>
                  <a:lnTo>
                    <a:pt x="131778" y="3363"/>
                  </a:lnTo>
                  <a:lnTo>
                    <a:pt x="136414" y="8576"/>
                  </a:lnTo>
                  <a:lnTo>
                    <a:pt x="141565" y="25630"/>
                  </a:lnTo>
                  <a:lnTo>
                    <a:pt x="143266" y="84477"/>
                  </a:lnTo>
                  <a:lnTo>
                    <a:pt x="139867" y="140466"/>
                  </a:lnTo>
                  <a:lnTo>
                    <a:pt x="139397" y="203938"/>
                  </a:lnTo>
                  <a:lnTo>
                    <a:pt x="139352" y="22803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6" name="Google Shape;276;p22"/>
            <p:cNvSpPr/>
            <p:nvPr/>
          </p:nvSpPr>
          <p:spPr>
            <a:xfrm>
              <a:off x="6057810" y="3331221"/>
              <a:ext cx="171022" cy="139705"/>
            </a:xfrm>
            <a:custGeom>
              <a:pathLst>
                <a:path extrusionOk="0" h="169854" w="190025">
                  <a:moveTo>
                    <a:pt x="0" y="16665"/>
                  </a:moveTo>
                  <a:lnTo>
                    <a:pt x="6725" y="26753"/>
                  </a:lnTo>
                  <a:lnTo>
                    <a:pt x="19326" y="85705"/>
                  </a:lnTo>
                  <a:lnTo>
                    <a:pt x="33801" y="144913"/>
                  </a:lnTo>
                  <a:lnTo>
                    <a:pt x="40824" y="169854"/>
                  </a:lnTo>
                  <a:lnTo>
                    <a:pt x="39726" y="167094"/>
                  </a:lnTo>
                  <a:lnTo>
                    <a:pt x="38104" y="104959"/>
                  </a:lnTo>
                  <a:lnTo>
                    <a:pt x="39441" y="76217"/>
                  </a:lnTo>
                  <a:lnTo>
                    <a:pt x="51790" y="39090"/>
                  </a:lnTo>
                  <a:lnTo>
                    <a:pt x="55640" y="31616"/>
                  </a:lnTo>
                  <a:lnTo>
                    <a:pt x="60318" y="27336"/>
                  </a:lnTo>
                  <a:lnTo>
                    <a:pt x="65549" y="25187"/>
                  </a:lnTo>
                  <a:lnTo>
                    <a:pt x="71147" y="24457"/>
                  </a:lnTo>
                  <a:lnTo>
                    <a:pt x="82998" y="27401"/>
                  </a:lnTo>
                  <a:lnTo>
                    <a:pt x="89114" y="30157"/>
                  </a:lnTo>
                  <a:lnTo>
                    <a:pt x="99663" y="42602"/>
                  </a:lnTo>
                  <a:lnTo>
                    <a:pt x="114542" y="72541"/>
                  </a:lnTo>
                  <a:lnTo>
                    <a:pt x="125756" y="133206"/>
                  </a:lnTo>
                  <a:lnTo>
                    <a:pt x="137463" y="71428"/>
                  </a:lnTo>
                  <a:lnTo>
                    <a:pt x="151188" y="16900"/>
                  </a:lnTo>
                  <a:lnTo>
                    <a:pt x="160799" y="4336"/>
                  </a:lnTo>
                  <a:lnTo>
                    <a:pt x="166318" y="0"/>
                  </a:lnTo>
                  <a:lnTo>
                    <a:pt x="170701" y="628"/>
                  </a:lnTo>
                  <a:lnTo>
                    <a:pt x="174327" y="4566"/>
                  </a:lnTo>
                  <a:lnTo>
                    <a:pt x="185204" y="36171"/>
                  </a:lnTo>
                  <a:lnTo>
                    <a:pt x="189601" y="91674"/>
                  </a:lnTo>
                  <a:lnTo>
                    <a:pt x="190025" y="149683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7" name="Google Shape;277;p22"/>
            <p:cNvSpPr/>
            <p:nvPr/>
          </p:nvSpPr>
          <p:spPr>
            <a:xfrm>
              <a:off x="6283674" y="3334482"/>
              <a:ext cx="94242" cy="96150"/>
            </a:xfrm>
            <a:custGeom>
              <a:pathLst>
                <a:path extrusionOk="0" h="116900" w="104713">
                  <a:moveTo>
                    <a:pt x="65958" y="6334"/>
                  </a:moveTo>
                  <a:lnTo>
                    <a:pt x="55871" y="9697"/>
                  </a:lnTo>
                  <a:lnTo>
                    <a:pt x="19419" y="47005"/>
                  </a:lnTo>
                  <a:lnTo>
                    <a:pt x="7973" y="61242"/>
                  </a:lnTo>
                  <a:lnTo>
                    <a:pt x="1479" y="78831"/>
                  </a:lnTo>
                  <a:lnTo>
                    <a:pt x="0" y="96266"/>
                  </a:lnTo>
                  <a:lnTo>
                    <a:pt x="4034" y="108707"/>
                  </a:lnTo>
                  <a:lnTo>
                    <a:pt x="8488" y="112587"/>
                  </a:lnTo>
                  <a:lnTo>
                    <a:pt x="20945" y="116900"/>
                  </a:lnTo>
                  <a:lnTo>
                    <a:pt x="47147" y="115964"/>
                  </a:lnTo>
                  <a:lnTo>
                    <a:pt x="73835" y="104505"/>
                  </a:lnTo>
                  <a:lnTo>
                    <a:pt x="92848" y="87737"/>
                  </a:lnTo>
                  <a:lnTo>
                    <a:pt x="104033" y="69397"/>
                  </a:lnTo>
                  <a:lnTo>
                    <a:pt x="104713" y="62452"/>
                  </a:lnTo>
                  <a:lnTo>
                    <a:pt x="101716" y="47228"/>
                  </a:lnTo>
                  <a:lnTo>
                    <a:pt x="78627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8" name="Google Shape;278;p22"/>
            <p:cNvSpPr/>
            <p:nvPr/>
          </p:nvSpPr>
          <p:spPr>
            <a:xfrm>
              <a:off x="6432089" y="3251787"/>
              <a:ext cx="116363" cy="244317"/>
            </a:xfrm>
            <a:custGeom>
              <a:pathLst>
                <a:path extrusionOk="0" h="297042" w="129292">
                  <a:moveTo>
                    <a:pt x="72284" y="132354"/>
                  </a:moveTo>
                  <a:lnTo>
                    <a:pt x="45835" y="144533"/>
                  </a:lnTo>
                  <a:lnTo>
                    <a:pt x="8845" y="182659"/>
                  </a:lnTo>
                  <a:lnTo>
                    <a:pt x="1862" y="197409"/>
                  </a:lnTo>
                  <a:lnTo>
                    <a:pt x="0" y="205283"/>
                  </a:lnTo>
                  <a:lnTo>
                    <a:pt x="869" y="211237"/>
                  </a:lnTo>
                  <a:lnTo>
                    <a:pt x="3560" y="215909"/>
                  </a:lnTo>
                  <a:lnTo>
                    <a:pt x="7466" y="219728"/>
                  </a:lnTo>
                  <a:lnTo>
                    <a:pt x="12181" y="221571"/>
                  </a:lnTo>
                  <a:lnTo>
                    <a:pt x="23050" y="221741"/>
                  </a:lnTo>
                  <a:lnTo>
                    <a:pt x="44402" y="214517"/>
                  </a:lnTo>
                  <a:lnTo>
                    <a:pt x="56608" y="205469"/>
                  </a:lnTo>
                  <a:lnTo>
                    <a:pt x="75913" y="182455"/>
                  </a:lnTo>
                  <a:lnTo>
                    <a:pt x="105060" y="122642"/>
                  </a:lnTo>
                  <a:lnTo>
                    <a:pt x="115099" y="61308"/>
                  </a:lnTo>
                  <a:lnTo>
                    <a:pt x="118661" y="0"/>
                  </a:lnTo>
                  <a:lnTo>
                    <a:pt x="121900" y="21181"/>
                  </a:lnTo>
                  <a:lnTo>
                    <a:pt x="117442" y="80987"/>
                  </a:lnTo>
                  <a:lnTo>
                    <a:pt x="116695" y="137582"/>
                  </a:lnTo>
                  <a:lnTo>
                    <a:pt x="116630" y="196644"/>
                  </a:lnTo>
                  <a:lnTo>
                    <a:pt x="120978" y="252504"/>
                  </a:lnTo>
                  <a:lnTo>
                    <a:pt x="129292" y="297042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9" name="Google Shape;279;p22"/>
            <p:cNvSpPr/>
            <p:nvPr/>
          </p:nvSpPr>
          <p:spPr>
            <a:xfrm>
              <a:off x="6656980" y="3277277"/>
              <a:ext cx="324" cy="182345"/>
            </a:xfrm>
            <a:custGeom>
              <a:pathLst>
                <a:path extrusionOk="0" h="221696" w="1">
                  <a:moveTo>
                    <a:pt x="1" y="0"/>
                  </a:moveTo>
                  <a:lnTo>
                    <a:pt x="0" y="61359"/>
                  </a:lnTo>
                  <a:lnTo>
                    <a:pt x="1" y="119776"/>
                  </a:lnTo>
                  <a:lnTo>
                    <a:pt x="1" y="180253"/>
                  </a:lnTo>
                  <a:lnTo>
                    <a:pt x="1" y="221696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0" name="Google Shape;280;p22"/>
            <p:cNvSpPr/>
            <p:nvPr/>
          </p:nvSpPr>
          <p:spPr>
            <a:xfrm>
              <a:off x="6710773" y="3277277"/>
              <a:ext cx="138131" cy="177398"/>
            </a:xfrm>
            <a:custGeom>
              <a:pathLst>
                <a:path extrusionOk="0" h="215681" w="153479">
                  <a:moveTo>
                    <a:pt x="67201" y="0"/>
                  </a:moveTo>
                  <a:lnTo>
                    <a:pt x="40753" y="33174"/>
                  </a:lnTo>
                  <a:lnTo>
                    <a:pt x="11800" y="93503"/>
                  </a:lnTo>
                  <a:lnTo>
                    <a:pt x="552" y="128596"/>
                  </a:lnTo>
                  <a:lnTo>
                    <a:pt x="0" y="168898"/>
                  </a:lnTo>
                  <a:lnTo>
                    <a:pt x="3551" y="185562"/>
                  </a:lnTo>
                  <a:lnTo>
                    <a:pt x="9822" y="197660"/>
                  </a:lnTo>
                  <a:lnTo>
                    <a:pt x="27991" y="212384"/>
                  </a:lnTo>
                  <a:lnTo>
                    <a:pt x="45082" y="215681"/>
                  </a:lnTo>
                  <a:lnTo>
                    <a:pt x="63705" y="213392"/>
                  </a:lnTo>
                  <a:lnTo>
                    <a:pt x="115360" y="188775"/>
                  </a:lnTo>
                  <a:lnTo>
                    <a:pt x="129798" y="175110"/>
                  </a:lnTo>
                  <a:lnTo>
                    <a:pt x="138657" y="161578"/>
                  </a:lnTo>
                  <a:lnTo>
                    <a:pt x="150152" y="130923"/>
                  </a:lnTo>
                  <a:lnTo>
                    <a:pt x="153479" y="100648"/>
                  </a:lnTo>
                  <a:lnTo>
                    <a:pt x="149615" y="76976"/>
                  </a:lnTo>
                  <a:lnTo>
                    <a:pt x="139869" y="53853"/>
                  </a:lnTo>
                  <a:lnTo>
                    <a:pt x="119824" y="28145"/>
                  </a:lnTo>
                  <a:lnTo>
                    <a:pt x="86204" y="6334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1" name="Google Shape;281;p22"/>
            <p:cNvSpPr/>
            <p:nvPr/>
          </p:nvSpPr>
          <p:spPr>
            <a:xfrm>
              <a:off x="6965153" y="3313734"/>
              <a:ext cx="114016" cy="5036"/>
            </a:xfrm>
            <a:custGeom>
              <a:pathLst>
                <a:path extrusionOk="0" h="6334" w="126684">
                  <a:moveTo>
                    <a:pt x="0" y="6334"/>
                  </a:moveTo>
                  <a:lnTo>
                    <a:pt x="53210" y="392"/>
                  </a:lnTo>
                  <a:lnTo>
                    <a:pt x="108608" y="34"/>
                  </a:lnTo>
                  <a:lnTo>
                    <a:pt x="126684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2" name="Google Shape;282;p22"/>
            <p:cNvSpPr/>
            <p:nvPr/>
          </p:nvSpPr>
          <p:spPr>
            <a:xfrm>
              <a:off x="7028018" y="3397318"/>
              <a:ext cx="79589" cy="300"/>
            </a:xfrm>
            <a:custGeom>
              <a:pathLst>
                <a:path extrusionOk="0" h="120000" w="88678">
                  <a:moveTo>
                    <a:pt x="0" y="0"/>
                  </a:moveTo>
                  <a:lnTo>
                    <a:pt x="57274" y="0"/>
                  </a:lnTo>
                  <a:lnTo>
                    <a:pt x="88678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3" name="Google Shape;283;p22"/>
            <p:cNvSpPr/>
            <p:nvPr/>
          </p:nvSpPr>
          <p:spPr>
            <a:xfrm>
              <a:off x="7243512" y="3241413"/>
              <a:ext cx="214101" cy="286542"/>
            </a:xfrm>
            <a:custGeom>
              <a:pathLst>
                <a:path extrusionOk="0" h="348379" w="237231">
                  <a:moveTo>
                    <a:pt x="0" y="0"/>
                  </a:moveTo>
                  <a:lnTo>
                    <a:pt x="60304" y="16964"/>
                  </a:lnTo>
                  <a:lnTo>
                    <a:pt x="113934" y="25213"/>
                  </a:lnTo>
                  <a:lnTo>
                    <a:pt x="177207" y="34044"/>
                  </a:lnTo>
                  <a:lnTo>
                    <a:pt x="216479" y="42983"/>
                  </a:lnTo>
                  <a:lnTo>
                    <a:pt x="228996" y="49836"/>
                  </a:lnTo>
                  <a:lnTo>
                    <a:pt x="232897" y="55042"/>
                  </a:lnTo>
                  <a:lnTo>
                    <a:pt x="237231" y="68333"/>
                  </a:lnTo>
                  <a:lnTo>
                    <a:pt x="236308" y="88280"/>
                  </a:lnTo>
                  <a:lnTo>
                    <a:pt x="211449" y="146372"/>
                  </a:lnTo>
                  <a:lnTo>
                    <a:pt x="175851" y="202479"/>
                  </a:lnTo>
                  <a:lnTo>
                    <a:pt x="146941" y="264857"/>
                  </a:lnTo>
                  <a:lnTo>
                    <a:pt x="138238" y="284689"/>
                  </a:lnTo>
                  <a:lnTo>
                    <a:pt x="134564" y="310662"/>
                  </a:lnTo>
                  <a:lnTo>
                    <a:pt x="139352" y="348379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4" name="Google Shape;284;p22"/>
            <p:cNvSpPr/>
            <p:nvPr/>
          </p:nvSpPr>
          <p:spPr>
            <a:xfrm>
              <a:off x="7306379" y="3387241"/>
              <a:ext cx="171498" cy="67728"/>
            </a:xfrm>
            <a:custGeom>
              <a:pathLst>
                <a:path extrusionOk="0" h="82344" w="190025">
                  <a:moveTo>
                    <a:pt x="0" y="0"/>
                  </a:moveTo>
                  <a:lnTo>
                    <a:pt x="54137" y="26595"/>
                  </a:lnTo>
                  <a:lnTo>
                    <a:pt x="113867" y="51607"/>
                  </a:lnTo>
                  <a:lnTo>
                    <a:pt x="177187" y="77210"/>
                  </a:lnTo>
                  <a:lnTo>
                    <a:pt x="190025" y="82344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285" name="Google Shape;285;p22"/>
          <p:cNvGrpSpPr/>
          <p:nvPr/>
        </p:nvGrpSpPr>
        <p:grpSpPr>
          <a:xfrm>
            <a:off x="1890299" y="4660993"/>
            <a:ext cx="361460" cy="190475"/>
            <a:chOff x="2049299" y="3958993"/>
            <a:chExt cx="361460" cy="190475"/>
          </a:xfrm>
        </p:grpSpPr>
        <p:sp>
          <p:nvSpPr>
            <p:cNvPr id="286" name="Google Shape;286;p22"/>
            <p:cNvSpPr/>
            <p:nvPr/>
          </p:nvSpPr>
          <p:spPr>
            <a:xfrm>
              <a:off x="2049299" y="4023312"/>
              <a:ext cx="114331" cy="26049"/>
            </a:xfrm>
            <a:custGeom>
              <a:pathLst>
                <a:path extrusionOk="0" h="31670" w="126683">
                  <a:moveTo>
                    <a:pt x="0" y="31670"/>
                  </a:moveTo>
                  <a:lnTo>
                    <a:pt x="61697" y="8959"/>
                  </a:lnTo>
                  <a:lnTo>
                    <a:pt x="114746" y="586"/>
                  </a:lnTo>
                  <a:lnTo>
                    <a:pt x="126683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7" name="Google Shape;287;p22"/>
            <p:cNvSpPr/>
            <p:nvPr/>
          </p:nvSpPr>
          <p:spPr>
            <a:xfrm>
              <a:off x="2083324" y="4085852"/>
              <a:ext cx="91466" cy="41805"/>
            </a:xfrm>
            <a:custGeom>
              <a:pathLst>
                <a:path extrusionOk="0" h="50673" w="101347">
                  <a:moveTo>
                    <a:pt x="0" y="50673"/>
                  </a:moveTo>
                  <a:lnTo>
                    <a:pt x="15171" y="36910"/>
                  </a:lnTo>
                  <a:lnTo>
                    <a:pt x="72255" y="11559"/>
                  </a:lnTo>
                  <a:lnTo>
                    <a:pt x="101347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8" name="Google Shape;288;p22"/>
            <p:cNvSpPr/>
            <p:nvPr/>
          </p:nvSpPr>
          <p:spPr>
            <a:xfrm>
              <a:off x="2248590" y="3958993"/>
              <a:ext cx="162168" cy="190475"/>
            </a:xfrm>
            <a:custGeom>
              <a:pathLst>
                <a:path extrusionOk="0" h="231580" w="179688">
                  <a:moveTo>
                    <a:pt x="7299" y="84293"/>
                  </a:moveTo>
                  <a:lnTo>
                    <a:pt x="574" y="77568"/>
                  </a:lnTo>
                  <a:lnTo>
                    <a:pt x="0" y="73475"/>
                  </a:lnTo>
                  <a:lnTo>
                    <a:pt x="3117" y="63297"/>
                  </a:lnTo>
                  <a:lnTo>
                    <a:pt x="16148" y="42335"/>
                  </a:lnTo>
                  <a:lnTo>
                    <a:pt x="36743" y="25020"/>
                  </a:lnTo>
                  <a:lnTo>
                    <a:pt x="82233" y="1260"/>
                  </a:lnTo>
                  <a:lnTo>
                    <a:pt x="97376" y="0"/>
                  </a:lnTo>
                  <a:lnTo>
                    <a:pt x="105355" y="650"/>
                  </a:lnTo>
                  <a:lnTo>
                    <a:pt x="117975" y="7002"/>
                  </a:lnTo>
                  <a:lnTo>
                    <a:pt x="123311" y="11652"/>
                  </a:lnTo>
                  <a:lnTo>
                    <a:pt x="129239" y="24325"/>
                  </a:lnTo>
                  <a:lnTo>
                    <a:pt x="133045" y="58762"/>
                  </a:lnTo>
                  <a:lnTo>
                    <a:pt x="126969" y="96101"/>
                  </a:lnTo>
                  <a:lnTo>
                    <a:pt x="114760" y="127945"/>
                  </a:lnTo>
                  <a:lnTo>
                    <a:pt x="117463" y="123166"/>
                  </a:lnTo>
                  <a:lnTo>
                    <a:pt x="125233" y="117288"/>
                  </a:lnTo>
                  <a:lnTo>
                    <a:pt x="130260" y="114735"/>
                  </a:lnTo>
                  <a:lnTo>
                    <a:pt x="145231" y="113775"/>
                  </a:lnTo>
                  <a:lnTo>
                    <a:pt x="154150" y="114505"/>
                  </a:lnTo>
                  <a:lnTo>
                    <a:pt x="160799" y="117806"/>
                  </a:lnTo>
                  <a:lnTo>
                    <a:pt x="170065" y="128982"/>
                  </a:lnTo>
                  <a:lnTo>
                    <a:pt x="179238" y="151101"/>
                  </a:lnTo>
                  <a:lnTo>
                    <a:pt x="179688" y="175484"/>
                  </a:lnTo>
                  <a:lnTo>
                    <a:pt x="172001" y="197175"/>
                  </a:lnTo>
                  <a:lnTo>
                    <a:pt x="160809" y="213612"/>
                  </a:lnTo>
                  <a:lnTo>
                    <a:pt x="145215" y="224034"/>
                  </a:lnTo>
                  <a:lnTo>
                    <a:pt x="123860" y="231580"/>
                  </a:lnTo>
                  <a:lnTo>
                    <a:pt x="109777" y="230456"/>
                  </a:lnTo>
                  <a:lnTo>
                    <a:pt x="76975" y="21731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289" name="Google Shape;289;p22"/>
          <p:cNvGrpSpPr/>
          <p:nvPr/>
        </p:nvGrpSpPr>
        <p:grpSpPr>
          <a:xfrm>
            <a:off x="5071251" y="4586472"/>
            <a:ext cx="558801" cy="238534"/>
            <a:chOff x="4899976" y="3952472"/>
            <a:chExt cx="558801" cy="238534"/>
          </a:xfrm>
        </p:grpSpPr>
        <p:sp>
          <p:nvSpPr>
            <p:cNvPr id="290" name="Google Shape;290;p22"/>
            <p:cNvSpPr/>
            <p:nvPr/>
          </p:nvSpPr>
          <p:spPr>
            <a:xfrm>
              <a:off x="4899976" y="4047320"/>
              <a:ext cx="125417" cy="12742"/>
            </a:xfrm>
            <a:custGeom>
              <a:pathLst>
                <a:path extrusionOk="0" h="15731" w="139352">
                  <a:moveTo>
                    <a:pt x="0" y="9397"/>
                  </a:moveTo>
                  <a:lnTo>
                    <a:pt x="47569" y="0"/>
                  </a:lnTo>
                  <a:lnTo>
                    <a:pt x="107623" y="4698"/>
                  </a:lnTo>
                  <a:lnTo>
                    <a:pt x="127370" y="9881"/>
                  </a:lnTo>
                  <a:lnTo>
                    <a:pt x="139352" y="15731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1" name="Google Shape;291;p22"/>
            <p:cNvSpPr/>
            <p:nvPr/>
          </p:nvSpPr>
          <p:spPr>
            <a:xfrm>
              <a:off x="4951176" y="4117270"/>
              <a:ext cx="79589" cy="5036"/>
            </a:xfrm>
            <a:custGeom>
              <a:pathLst>
                <a:path extrusionOk="0" h="6334" w="88678">
                  <a:moveTo>
                    <a:pt x="0" y="6334"/>
                  </a:moveTo>
                  <a:lnTo>
                    <a:pt x="59558" y="6334"/>
                  </a:lnTo>
                  <a:lnTo>
                    <a:pt x="88678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2" name="Google Shape;292;p22"/>
            <p:cNvSpPr/>
            <p:nvPr/>
          </p:nvSpPr>
          <p:spPr>
            <a:xfrm>
              <a:off x="5185141" y="3952472"/>
              <a:ext cx="273636" cy="238534"/>
            </a:xfrm>
            <a:custGeom>
              <a:pathLst>
                <a:path extrusionOk="0" h="290011" w="304040">
                  <a:moveTo>
                    <a:pt x="0" y="80529"/>
                  </a:moveTo>
                  <a:lnTo>
                    <a:pt x="62342" y="22541"/>
                  </a:lnTo>
                  <a:lnTo>
                    <a:pt x="83606" y="6620"/>
                  </a:lnTo>
                  <a:lnTo>
                    <a:pt x="96277" y="1934"/>
                  </a:lnTo>
                  <a:lnTo>
                    <a:pt x="118534" y="0"/>
                  </a:lnTo>
                  <a:lnTo>
                    <a:pt x="132211" y="2042"/>
                  </a:lnTo>
                  <a:lnTo>
                    <a:pt x="155144" y="17236"/>
                  </a:lnTo>
                  <a:lnTo>
                    <a:pt x="169680" y="36205"/>
                  </a:lnTo>
                  <a:lnTo>
                    <a:pt x="190953" y="83013"/>
                  </a:lnTo>
                  <a:lnTo>
                    <a:pt x="195885" y="136710"/>
                  </a:lnTo>
                  <a:lnTo>
                    <a:pt x="192955" y="195518"/>
                  </a:lnTo>
                  <a:lnTo>
                    <a:pt x="177306" y="257286"/>
                  </a:lnTo>
                  <a:lnTo>
                    <a:pt x="172408" y="269584"/>
                  </a:lnTo>
                  <a:lnTo>
                    <a:pt x="165538" y="279741"/>
                  </a:lnTo>
                  <a:lnTo>
                    <a:pt x="154040" y="287071"/>
                  </a:lnTo>
                  <a:lnTo>
                    <a:pt x="147033" y="290011"/>
                  </a:lnTo>
                  <a:lnTo>
                    <a:pt x="140953" y="289860"/>
                  </a:lnTo>
                  <a:lnTo>
                    <a:pt x="135493" y="287647"/>
                  </a:lnTo>
                  <a:lnTo>
                    <a:pt x="116615" y="272289"/>
                  </a:lnTo>
                  <a:lnTo>
                    <a:pt x="106966" y="249798"/>
                  </a:lnTo>
                  <a:lnTo>
                    <a:pt x="103012" y="220847"/>
                  </a:lnTo>
                  <a:lnTo>
                    <a:pt x="108565" y="189982"/>
                  </a:lnTo>
                  <a:lnTo>
                    <a:pt x="117223" y="174687"/>
                  </a:lnTo>
                  <a:lnTo>
                    <a:pt x="122488" y="168638"/>
                  </a:lnTo>
                  <a:lnTo>
                    <a:pt x="135845" y="161917"/>
                  </a:lnTo>
                  <a:lnTo>
                    <a:pt x="167358" y="157602"/>
                  </a:lnTo>
                  <a:lnTo>
                    <a:pt x="195665" y="163579"/>
                  </a:lnTo>
                  <a:lnTo>
                    <a:pt x="258106" y="192778"/>
                  </a:lnTo>
                  <a:lnTo>
                    <a:pt x="271661" y="196574"/>
                  </a:lnTo>
                  <a:lnTo>
                    <a:pt x="284723" y="195916"/>
                  </a:lnTo>
                  <a:lnTo>
                    <a:pt x="293813" y="193278"/>
                  </a:lnTo>
                  <a:lnTo>
                    <a:pt x="304040" y="18821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293" name="Google Shape;293;p22"/>
          <p:cNvGrpSpPr/>
          <p:nvPr/>
        </p:nvGrpSpPr>
        <p:grpSpPr>
          <a:xfrm>
            <a:off x="8111209" y="4497182"/>
            <a:ext cx="501638" cy="244863"/>
            <a:chOff x="7859209" y="3857032"/>
            <a:chExt cx="501638" cy="244863"/>
          </a:xfrm>
        </p:grpSpPr>
        <p:sp>
          <p:nvSpPr>
            <p:cNvPr id="294" name="Google Shape;294;p22"/>
            <p:cNvSpPr/>
            <p:nvPr/>
          </p:nvSpPr>
          <p:spPr>
            <a:xfrm>
              <a:off x="7859209" y="3971442"/>
              <a:ext cx="114015" cy="8889"/>
            </a:xfrm>
            <a:custGeom>
              <a:pathLst>
                <a:path extrusionOk="0" h="10907" w="126683">
                  <a:moveTo>
                    <a:pt x="0" y="0"/>
                  </a:moveTo>
                  <a:lnTo>
                    <a:pt x="10089" y="6725"/>
                  </a:lnTo>
                  <a:lnTo>
                    <a:pt x="29812" y="10907"/>
                  </a:lnTo>
                  <a:lnTo>
                    <a:pt x="86706" y="2465"/>
                  </a:lnTo>
                  <a:lnTo>
                    <a:pt x="126683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5" name="Google Shape;295;p22"/>
            <p:cNvSpPr/>
            <p:nvPr/>
          </p:nvSpPr>
          <p:spPr>
            <a:xfrm>
              <a:off x="7864719" y="4055026"/>
              <a:ext cx="130753" cy="4738"/>
            </a:xfrm>
            <a:custGeom>
              <a:pathLst>
                <a:path extrusionOk="0" h="6074" w="145686">
                  <a:moveTo>
                    <a:pt x="0" y="6074"/>
                  </a:moveTo>
                  <a:lnTo>
                    <a:pt x="25684" y="4197"/>
                  </a:lnTo>
                  <a:lnTo>
                    <a:pt x="87328" y="0"/>
                  </a:lnTo>
                  <a:lnTo>
                    <a:pt x="128807" y="1651"/>
                  </a:lnTo>
                  <a:lnTo>
                    <a:pt x="145686" y="6074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6" name="Google Shape;296;p22"/>
            <p:cNvSpPr/>
            <p:nvPr/>
          </p:nvSpPr>
          <p:spPr>
            <a:xfrm>
              <a:off x="8189741" y="3888154"/>
              <a:ext cx="148219" cy="114106"/>
            </a:xfrm>
            <a:custGeom>
              <a:pathLst>
                <a:path extrusionOk="0" h="138731" w="164688">
                  <a:moveTo>
                    <a:pt x="0" y="0"/>
                  </a:moveTo>
                  <a:lnTo>
                    <a:pt x="10100" y="42526"/>
                  </a:lnTo>
                  <a:lnTo>
                    <a:pt x="16796" y="102965"/>
                  </a:lnTo>
                  <a:lnTo>
                    <a:pt x="18022" y="121303"/>
                  </a:lnTo>
                  <a:lnTo>
                    <a:pt x="20460" y="128023"/>
                  </a:lnTo>
                  <a:lnTo>
                    <a:pt x="28800" y="137366"/>
                  </a:lnTo>
                  <a:lnTo>
                    <a:pt x="34683" y="138731"/>
                  </a:lnTo>
                  <a:lnTo>
                    <a:pt x="69099" y="130685"/>
                  </a:lnTo>
                  <a:lnTo>
                    <a:pt x="99252" y="116655"/>
                  </a:lnTo>
                  <a:lnTo>
                    <a:pt x="154955" y="66639"/>
                  </a:lnTo>
                  <a:lnTo>
                    <a:pt x="164688" y="57007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7" name="Google Shape;297;p22"/>
            <p:cNvSpPr/>
            <p:nvPr/>
          </p:nvSpPr>
          <p:spPr>
            <a:xfrm>
              <a:off x="8350795" y="3857032"/>
              <a:ext cx="10052" cy="244863"/>
            </a:xfrm>
            <a:custGeom>
              <a:pathLst>
                <a:path extrusionOk="0" h="297706" w="11326">
                  <a:moveTo>
                    <a:pt x="11326" y="0"/>
                  </a:moveTo>
                  <a:lnTo>
                    <a:pt x="4876" y="54021"/>
                  </a:lnTo>
                  <a:lnTo>
                    <a:pt x="0" y="116235"/>
                  </a:lnTo>
                  <a:lnTo>
                    <a:pt x="4461" y="178774"/>
                  </a:lnTo>
                  <a:lnTo>
                    <a:pt x="5649" y="233415"/>
                  </a:lnTo>
                  <a:lnTo>
                    <a:pt x="9995" y="274137"/>
                  </a:lnTo>
                  <a:lnTo>
                    <a:pt x="11326" y="297706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298" name="Google Shape;298;p22"/>
          <p:cNvGrpSpPr/>
          <p:nvPr/>
        </p:nvGrpSpPr>
        <p:grpSpPr>
          <a:xfrm>
            <a:off x="1760030" y="5254383"/>
            <a:ext cx="654946" cy="220742"/>
            <a:chOff x="1919030" y="4552383"/>
            <a:chExt cx="654946" cy="220742"/>
          </a:xfrm>
        </p:grpSpPr>
        <p:sp>
          <p:nvSpPr>
            <p:cNvPr id="299" name="Google Shape;299;p22"/>
            <p:cNvSpPr/>
            <p:nvPr/>
          </p:nvSpPr>
          <p:spPr>
            <a:xfrm>
              <a:off x="1924539" y="4595360"/>
              <a:ext cx="130753" cy="4445"/>
            </a:xfrm>
            <a:custGeom>
              <a:pathLst>
                <a:path extrusionOk="0" h="5454" w="145686">
                  <a:moveTo>
                    <a:pt x="0" y="0"/>
                  </a:moveTo>
                  <a:lnTo>
                    <a:pt x="35265" y="5454"/>
                  </a:lnTo>
                  <a:lnTo>
                    <a:pt x="96651" y="536"/>
                  </a:lnTo>
                  <a:lnTo>
                    <a:pt x="145686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0" name="Google Shape;300;p22"/>
            <p:cNvSpPr/>
            <p:nvPr/>
          </p:nvSpPr>
          <p:spPr>
            <a:xfrm>
              <a:off x="1919030" y="4673610"/>
              <a:ext cx="170547" cy="26049"/>
            </a:xfrm>
            <a:custGeom>
              <a:pathLst>
                <a:path extrusionOk="0" h="31671" w="190025">
                  <a:moveTo>
                    <a:pt x="0" y="31671"/>
                  </a:moveTo>
                  <a:lnTo>
                    <a:pt x="56816" y="16781"/>
                  </a:lnTo>
                  <a:lnTo>
                    <a:pt x="114238" y="2809"/>
                  </a:lnTo>
                  <a:lnTo>
                    <a:pt x="173308" y="165"/>
                  </a:lnTo>
                  <a:lnTo>
                    <a:pt x="190025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1" name="Google Shape;301;p22"/>
            <p:cNvSpPr/>
            <p:nvPr/>
          </p:nvSpPr>
          <p:spPr>
            <a:xfrm>
              <a:off x="2226231" y="4552383"/>
              <a:ext cx="347746" cy="220742"/>
            </a:xfrm>
            <a:custGeom>
              <a:pathLst>
                <a:path extrusionOk="0" h="268379" w="386384">
                  <a:moveTo>
                    <a:pt x="0" y="39733"/>
                  </a:moveTo>
                  <a:lnTo>
                    <a:pt x="3363" y="29645"/>
                  </a:lnTo>
                  <a:lnTo>
                    <a:pt x="10644" y="20939"/>
                  </a:lnTo>
                  <a:lnTo>
                    <a:pt x="15542" y="16647"/>
                  </a:lnTo>
                  <a:lnTo>
                    <a:pt x="70649" y="0"/>
                  </a:lnTo>
                  <a:lnTo>
                    <a:pt x="128906" y="2890"/>
                  </a:lnTo>
                  <a:lnTo>
                    <a:pt x="155259" y="10283"/>
                  </a:lnTo>
                  <a:lnTo>
                    <a:pt x="196088" y="30457"/>
                  </a:lnTo>
                  <a:lnTo>
                    <a:pt x="218280" y="53072"/>
                  </a:lnTo>
                  <a:lnTo>
                    <a:pt x="235514" y="78573"/>
                  </a:lnTo>
                  <a:lnTo>
                    <a:pt x="248739" y="118243"/>
                  </a:lnTo>
                  <a:lnTo>
                    <a:pt x="247396" y="156066"/>
                  </a:lnTo>
                  <a:lnTo>
                    <a:pt x="241588" y="182039"/>
                  </a:lnTo>
                  <a:lnTo>
                    <a:pt x="216462" y="238051"/>
                  </a:lnTo>
                  <a:lnTo>
                    <a:pt x="201143" y="252312"/>
                  </a:lnTo>
                  <a:lnTo>
                    <a:pt x="176506" y="265453"/>
                  </a:lnTo>
                  <a:lnTo>
                    <a:pt x="158915" y="268379"/>
                  </a:lnTo>
                  <a:lnTo>
                    <a:pt x="117958" y="264522"/>
                  </a:lnTo>
                  <a:lnTo>
                    <a:pt x="108902" y="260676"/>
                  </a:lnTo>
                  <a:lnTo>
                    <a:pt x="95086" y="248895"/>
                  </a:lnTo>
                  <a:lnTo>
                    <a:pt x="79394" y="226435"/>
                  </a:lnTo>
                  <a:lnTo>
                    <a:pt x="75872" y="212094"/>
                  </a:lnTo>
                  <a:lnTo>
                    <a:pt x="75918" y="205314"/>
                  </a:lnTo>
                  <a:lnTo>
                    <a:pt x="79723" y="194026"/>
                  </a:lnTo>
                  <a:lnTo>
                    <a:pt x="86810" y="184317"/>
                  </a:lnTo>
                  <a:lnTo>
                    <a:pt x="102670" y="171642"/>
                  </a:lnTo>
                  <a:lnTo>
                    <a:pt x="114603" y="165689"/>
                  </a:lnTo>
                  <a:lnTo>
                    <a:pt x="171795" y="160574"/>
                  </a:lnTo>
                  <a:lnTo>
                    <a:pt x="232174" y="170915"/>
                  </a:lnTo>
                  <a:lnTo>
                    <a:pt x="289490" y="187312"/>
                  </a:lnTo>
                  <a:lnTo>
                    <a:pt x="350207" y="212516"/>
                  </a:lnTo>
                  <a:lnTo>
                    <a:pt x="358043" y="216152"/>
                  </a:lnTo>
                  <a:lnTo>
                    <a:pt x="364675" y="217168"/>
                  </a:lnTo>
                  <a:lnTo>
                    <a:pt x="386384" y="210755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302" name="Google Shape;302;p22"/>
          <p:cNvGrpSpPr/>
          <p:nvPr/>
        </p:nvGrpSpPr>
        <p:grpSpPr>
          <a:xfrm>
            <a:off x="5031068" y="5166821"/>
            <a:ext cx="543250" cy="236768"/>
            <a:chOff x="4859793" y="4532821"/>
            <a:chExt cx="543250" cy="236768"/>
          </a:xfrm>
        </p:grpSpPr>
        <p:sp>
          <p:nvSpPr>
            <p:cNvPr id="303" name="Google Shape;303;p22"/>
            <p:cNvSpPr/>
            <p:nvPr/>
          </p:nvSpPr>
          <p:spPr>
            <a:xfrm>
              <a:off x="4859793" y="4637449"/>
              <a:ext cx="148219" cy="15392"/>
            </a:xfrm>
            <a:custGeom>
              <a:pathLst>
                <a:path extrusionOk="0" h="19002" w="164688">
                  <a:moveTo>
                    <a:pt x="0" y="0"/>
                  </a:moveTo>
                  <a:lnTo>
                    <a:pt x="62905" y="1876"/>
                  </a:lnTo>
                  <a:lnTo>
                    <a:pt x="123656" y="7819"/>
                  </a:lnTo>
                  <a:lnTo>
                    <a:pt x="164688" y="19002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4" name="Google Shape;304;p22"/>
            <p:cNvSpPr/>
            <p:nvPr/>
          </p:nvSpPr>
          <p:spPr>
            <a:xfrm>
              <a:off x="4910993" y="4700286"/>
              <a:ext cx="85512" cy="10388"/>
            </a:xfrm>
            <a:custGeom>
              <a:pathLst>
                <a:path extrusionOk="0" h="12668" w="95013">
                  <a:moveTo>
                    <a:pt x="0" y="0"/>
                  </a:moveTo>
                  <a:lnTo>
                    <a:pt x="6725" y="6725"/>
                  </a:lnTo>
                  <a:lnTo>
                    <a:pt x="31083" y="10907"/>
                  </a:lnTo>
                  <a:lnTo>
                    <a:pt x="76915" y="12436"/>
                  </a:lnTo>
                  <a:lnTo>
                    <a:pt x="95013" y="12668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5" name="Google Shape;305;p22"/>
            <p:cNvSpPr/>
            <p:nvPr/>
          </p:nvSpPr>
          <p:spPr>
            <a:xfrm>
              <a:off x="5129080" y="4563942"/>
              <a:ext cx="171981" cy="205646"/>
            </a:xfrm>
            <a:custGeom>
              <a:pathLst>
                <a:path extrusionOk="0" h="248515" w="190561">
                  <a:moveTo>
                    <a:pt x="81698" y="0"/>
                  </a:moveTo>
                  <a:lnTo>
                    <a:pt x="21286" y="14710"/>
                  </a:lnTo>
                  <a:lnTo>
                    <a:pt x="13975" y="18252"/>
                  </a:lnTo>
                  <a:lnTo>
                    <a:pt x="3976" y="29695"/>
                  </a:lnTo>
                  <a:lnTo>
                    <a:pt x="324" y="36688"/>
                  </a:lnTo>
                  <a:lnTo>
                    <a:pt x="0" y="43461"/>
                  </a:lnTo>
                  <a:lnTo>
                    <a:pt x="5272" y="56617"/>
                  </a:lnTo>
                  <a:lnTo>
                    <a:pt x="25860" y="81564"/>
                  </a:lnTo>
                  <a:lnTo>
                    <a:pt x="86785" y="128836"/>
                  </a:lnTo>
                  <a:lnTo>
                    <a:pt x="150156" y="168625"/>
                  </a:lnTo>
                  <a:lnTo>
                    <a:pt x="171414" y="186449"/>
                  </a:lnTo>
                  <a:lnTo>
                    <a:pt x="187289" y="209573"/>
                  </a:lnTo>
                  <a:lnTo>
                    <a:pt x="190097" y="215725"/>
                  </a:lnTo>
                  <a:lnTo>
                    <a:pt x="190561" y="221938"/>
                  </a:lnTo>
                  <a:lnTo>
                    <a:pt x="187323" y="234472"/>
                  </a:lnTo>
                  <a:lnTo>
                    <a:pt x="182378" y="239362"/>
                  </a:lnTo>
                  <a:lnTo>
                    <a:pt x="167499" y="246674"/>
                  </a:lnTo>
                  <a:lnTo>
                    <a:pt x="151033" y="248515"/>
                  </a:lnTo>
                  <a:lnTo>
                    <a:pt x="95657" y="240272"/>
                  </a:lnTo>
                  <a:lnTo>
                    <a:pt x="62695" y="234364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6" name="Google Shape;306;p22"/>
            <p:cNvSpPr/>
            <p:nvPr/>
          </p:nvSpPr>
          <p:spPr>
            <a:xfrm>
              <a:off x="5202964" y="4532821"/>
              <a:ext cx="200080" cy="20750"/>
            </a:xfrm>
            <a:custGeom>
              <a:pathLst>
                <a:path extrusionOk="0" h="25228" w="221695">
                  <a:moveTo>
                    <a:pt x="0" y="0"/>
                  </a:moveTo>
                  <a:lnTo>
                    <a:pt x="60829" y="14890"/>
                  </a:lnTo>
                  <a:lnTo>
                    <a:pt x="115720" y="24095"/>
                  </a:lnTo>
                  <a:lnTo>
                    <a:pt x="175580" y="25228"/>
                  </a:lnTo>
                  <a:lnTo>
                    <a:pt x="209667" y="24612"/>
                  </a:lnTo>
                  <a:lnTo>
                    <a:pt x="221695" y="19003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307" name="Google Shape;307;p22"/>
          <p:cNvGrpSpPr/>
          <p:nvPr/>
        </p:nvGrpSpPr>
        <p:grpSpPr>
          <a:xfrm>
            <a:off x="8099868" y="5226619"/>
            <a:ext cx="564799" cy="248499"/>
            <a:chOff x="7847868" y="4586469"/>
            <a:chExt cx="564799" cy="248499"/>
          </a:xfrm>
        </p:grpSpPr>
        <p:sp>
          <p:nvSpPr>
            <p:cNvPr id="308" name="Google Shape;308;p22"/>
            <p:cNvSpPr/>
            <p:nvPr/>
          </p:nvSpPr>
          <p:spPr>
            <a:xfrm>
              <a:off x="7847868" y="4626482"/>
              <a:ext cx="159621" cy="15392"/>
            </a:xfrm>
            <a:custGeom>
              <a:pathLst>
                <a:path extrusionOk="0" h="19003" w="177357">
                  <a:moveTo>
                    <a:pt x="0" y="0"/>
                  </a:moveTo>
                  <a:lnTo>
                    <a:pt x="54724" y="4353"/>
                  </a:lnTo>
                  <a:lnTo>
                    <a:pt x="114548" y="6074"/>
                  </a:lnTo>
                  <a:lnTo>
                    <a:pt x="159893" y="13190"/>
                  </a:lnTo>
                  <a:lnTo>
                    <a:pt x="177357" y="19003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9" name="Google Shape;309;p22"/>
            <p:cNvSpPr/>
            <p:nvPr/>
          </p:nvSpPr>
          <p:spPr>
            <a:xfrm>
              <a:off x="7864719" y="4715106"/>
              <a:ext cx="120048" cy="4454"/>
            </a:xfrm>
            <a:custGeom>
              <a:pathLst>
                <a:path extrusionOk="0" h="5747" w="133017">
                  <a:moveTo>
                    <a:pt x="0" y="0"/>
                  </a:moveTo>
                  <a:lnTo>
                    <a:pt x="48977" y="5747"/>
                  </a:lnTo>
                  <a:lnTo>
                    <a:pt x="105585" y="1929"/>
                  </a:lnTo>
                  <a:lnTo>
                    <a:pt x="133017" y="0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0" name="Google Shape;310;p22"/>
            <p:cNvSpPr/>
            <p:nvPr/>
          </p:nvSpPr>
          <p:spPr>
            <a:xfrm>
              <a:off x="8179048" y="4586469"/>
              <a:ext cx="233618" cy="248499"/>
            </a:xfrm>
            <a:custGeom>
              <a:pathLst>
                <a:path extrusionOk="0" h="302127" w="258857">
                  <a:moveTo>
                    <a:pt x="0" y="48760"/>
                  </a:moveTo>
                  <a:lnTo>
                    <a:pt x="10817" y="39351"/>
                  </a:lnTo>
                  <a:lnTo>
                    <a:pt x="70700" y="11167"/>
                  </a:lnTo>
                  <a:lnTo>
                    <a:pt x="125453" y="0"/>
                  </a:lnTo>
                  <a:lnTo>
                    <a:pt x="160222" y="1827"/>
                  </a:lnTo>
                  <a:lnTo>
                    <a:pt x="185729" y="7015"/>
                  </a:lnTo>
                  <a:lnTo>
                    <a:pt x="207754" y="19735"/>
                  </a:lnTo>
                  <a:lnTo>
                    <a:pt x="211697" y="26595"/>
                  </a:lnTo>
                  <a:lnTo>
                    <a:pt x="214202" y="43601"/>
                  </a:lnTo>
                  <a:lnTo>
                    <a:pt x="211092" y="57258"/>
                  </a:lnTo>
                  <a:lnTo>
                    <a:pt x="199551" y="74738"/>
                  </a:lnTo>
                  <a:lnTo>
                    <a:pt x="143727" y="125178"/>
                  </a:lnTo>
                  <a:lnTo>
                    <a:pt x="114879" y="143462"/>
                  </a:lnTo>
                  <a:lnTo>
                    <a:pt x="113183" y="145677"/>
                  </a:lnTo>
                  <a:lnTo>
                    <a:pt x="114868" y="147154"/>
                  </a:lnTo>
                  <a:lnTo>
                    <a:pt x="118805" y="148138"/>
                  </a:lnTo>
                  <a:lnTo>
                    <a:pt x="173435" y="139027"/>
                  </a:lnTo>
                  <a:lnTo>
                    <a:pt x="220764" y="139160"/>
                  </a:lnTo>
                  <a:lnTo>
                    <a:pt x="240517" y="144303"/>
                  </a:lnTo>
                  <a:lnTo>
                    <a:pt x="253052" y="153158"/>
                  </a:lnTo>
                  <a:lnTo>
                    <a:pt x="257379" y="158475"/>
                  </a:lnTo>
                  <a:lnTo>
                    <a:pt x="258857" y="164835"/>
                  </a:lnTo>
                  <a:lnTo>
                    <a:pt x="256745" y="179409"/>
                  </a:lnTo>
                  <a:lnTo>
                    <a:pt x="247642" y="196716"/>
                  </a:lnTo>
                  <a:lnTo>
                    <a:pt x="218792" y="228114"/>
                  </a:lnTo>
                  <a:lnTo>
                    <a:pt x="157440" y="274678"/>
                  </a:lnTo>
                  <a:lnTo>
                    <a:pt x="101346" y="302127"/>
                  </a:lnTo>
                </a:path>
              </a:pathLst>
            </a:custGeom>
            <a:noFill/>
            <a:ln cap="flat" cmpd="sng" w="3815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